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314" r:id="rId5"/>
    <p:sldId id="268" r:id="rId6"/>
    <p:sldId id="269" r:id="rId7"/>
    <p:sldId id="270" r:id="rId8"/>
    <p:sldId id="310" r:id="rId9"/>
    <p:sldId id="332" r:id="rId10"/>
    <p:sldId id="318" r:id="rId11"/>
    <p:sldId id="333" r:id="rId12"/>
    <p:sldId id="326" r:id="rId13"/>
    <p:sldId id="334" r:id="rId14"/>
    <p:sldId id="335" r:id="rId15"/>
    <p:sldId id="292" r:id="rId16"/>
    <p:sldId id="316" r:id="rId17"/>
    <p:sldId id="306" r:id="rId18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A35"/>
    <a:srgbClr val="9B79A8"/>
    <a:srgbClr val="241A28"/>
    <a:srgbClr val="4F3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EC1C2-BD89-48C0-82F8-6F3E71EA0D18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FE437-5C36-435A-91A7-7429F495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Tutaj</a:t>
            </a:r>
            <a:r>
              <a:rPr lang="pl-PL" baseline="0" dirty="0" smtClean="0"/>
              <a:t> mówimy im, że dostaną od nas materiały, w tym gotową prezentację do użycia. Będzie ona zawierała treści z tych slajdów, które tutaj zaznaczone są na zielono. Mogą je rozwinąć o inne rzeczy, które dziś </a:t>
            </a:r>
            <a:r>
              <a:rPr lang="pl-PL" baseline="0" dirty="0" err="1" smtClean="0"/>
              <a:t>uzłyszą</a:t>
            </a:r>
            <a:r>
              <a:rPr lang="pl-PL" baseline="0" dirty="0" smtClean="0"/>
              <a:t>, ale generalnie taki trzon pozwoli im na luzie poprowadzić spotkanie.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FE437-5C36-435A-91A7-7429F4956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Kochani, tutaj możecie dać uczestnikom do rozwiązania nasz test online.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FE437-5C36-435A-91A7-7429F4956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 tutaj </a:t>
            </a:r>
            <a:r>
              <a:rPr lang="pl-PL" dirty="0" err="1" smtClean="0"/>
              <a:t>imn</a:t>
            </a:r>
            <a:r>
              <a:rPr lang="pl-PL" dirty="0" smtClean="0"/>
              <a:t> pokazujemy tylko wybrane wyniki na tych dwóch infografikach.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Więcejn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pretrawią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FE437-5C36-435A-91A7-7429F4956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Nacisk na dobrze. Powiedzieć im, że dobry gracz, to gracz odpowiedzialny. Chcesz dobrze </a:t>
            </a:r>
            <a:r>
              <a:rPr lang="pl-PL" dirty="0" err="1" smtClean="0"/>
              <a:t>grac</a:t>
            </a:r>
            <a:r>
              <a:rPr lang="pl-PL" dirty="0" smtClean="0"/>
              <a:t> – dbaj po siebie.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FE437-5C36-435A-91A7-7429F49568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5836" y="785507"/>
            <a:ext cx="10061727" cy="1331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8468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8468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72128" y="1998662"/>
            <a:ext cx="4239260" cy="4518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1341" y="1480261"/>
            <a:ext cx="4271645" cy="438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8468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6349" y="7263815"/>
            <a:ext cx="9808210" cy="48260"/>
          </a:xfrm>
          <a:custGeom>
            <a:avLst/>
            <a:gdLst/>
            <a:ahLst/>
            <a:cxnLst/>
            <a:rect l="l" t="t" r="r" b="b"/>
            <a:pathLst>
              <a:path w="9808210" h="48259">
                <a:moveTo>
                  <a:pt x="0" y="47650"/>
                </a:moveTo>
                <a:lnTo>
                  <a:pt x="9807651" y="47650"/>
                </a:lnTo>
                <a:lnTo>
                  <a:pt x="9807651" y="0"/>
                </a:lnTo>
                <a:lnTo>
                  <a:pt x="0" y="0"/>
                </a:lnTo>
                <a:lnTo>
                  <a:pt x="0" y="47650"/>
                </a:lnTo>
                <a:close/>
              </a:path>
            </a:pathLst>
          </a:custGeom>
          <a:ln w="6349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546" y="368706"/>
            <a:ext cx="9878306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78468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1677" y="2780207"/>
            <a:ext cx="5022215" cy="157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7300" y="7329206"/>
            <a:ext cx="2071370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98950" y="7211405"/>
            <a:ext cx="17970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OuEpV7fvxO4&amp;t=2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bamomojzasieg.pl/testy/index.php/456621?lang=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35"/>
              </a:spcBef>
            </a:pPr>
            <a:r>
              <a:rPr sz="700" spc="-1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99" y="702494"/>
            <a:ext cx="393636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ts val="6595"/>
              </a:lnSpc>
              <a:spcBef>
                <a:spcPts val="100"/>
              </a:spcBef>
            </a:pPr>
            <a:r>
              <a:rPr lang="pl-PL" sz="5500" spc="325" dirty="0" smtClean="0">
                <a:solidFill>
                  <a:srgbClr val="FFFFFF"/>
                </a:solidFill>
                <a:latin typeface="Arial"/>
                <a:cs typeface="Arial"/>
              </a:rPr>
              <a:t>Granie </a:t>
            </a:r>
            <a:br>
              <a:rPr lang="pl-PL" sz="5500" spc="32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pl-PL" sz="5500" spc="325" dirty="0" smtClean="0">
                <a:solidFill>
                  <a:srgbClr val="FFFFFF"/>
                </a:solidFill>
                <a:latin typeface="Arial"/>
                <a:cs typeface="Arial"/>
              </a:rPr>
              <a:t>na ekranie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420" y="2459697"/>
            <a:ext cx="4310680" cy="11435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" marR="78740">
              <a:lnSpc>
                <a:spcPts val="4570"/>
              </a:lnSpc>
              <a:spcBef>
                <a:spcPts val="110"/>
              </a:spcBef>
            </a:pPr>
            <a:r>
              <a:rPr lang="pl-PL" sz="3650" spc="-175" dirty="0" smtClean="0">
                <a:solidFill>
                  <a:srgbClr val="AECA35"/>
                </a:solidFill>
                <a:latin typeface="Verdana"/>
                <a:cs typeface="Verdana"/>
              </a:rPr>
              <a:t>Człowiek</a:t>
            </a:r>
            <a:r>
              <a:rPr sz="3650" spc="-175" dirty="0" smtClean="0">
                <a:solidFill>
                  <a:srgbClr val="AECA35"/>
                </a:solidFill>
                <a:latin typeface="Verdana"/>
                <a:cs typeface="Verdana"/>
              </a:rPr>
              <a:t> </a:t>
            </a:r>
            <a:r>
              <a:rPr sz="3650" spc="-80" dirty="0">
                <a:solidFill>
                  <a:srgbClr val="AECA35"/>
                </a:solidFill>
                <a:latin typeface="Verdana"/>
                <a:cs typeface="Verdana"/>
              </a:rPr>
              <a:t>w</a:t>
            </a:r>
            <a:r>
              <a:rPr sz="3650" spc="-790" dirty="0">
                <a:solidFill>
                  <a:srgbClr val="AECA35"/>
                </a:solidFill>
                <a:latin typeface="Verdana"/>
                <a:cs typeface="Verdana"/>
              </a:rPr>
              <a:t> </a:t>
            </a:r>
            <a:r>
              <a:rPr sz="3650" spc="-229" dirty="0">
                <a:solidFill>
                  <a:srgbClr val="AECA35"/>
                </a:solidFill>
                <a:latin typeface="Verdana"/>
                <a:cs typeface="Verdana"/>
              </a:rPr>
              <a:t>świecie  </a:t>
            </a:r>
            <a:r>
              <a:rPr sz="3650" spc="-245" dirty="0">
                <a:solidFill>
                  <a:srgbClr val="AECA35"/>
                </a:solidFill>
                <a:latin typeface="Verdana"/>
                <a:cs typeface="Verdana"/>
              </a:rPr>
              <a:t>gier</a:t>
            </a:r>
            <a:r>
              <a:rPr sz="3650" spc="-465" dirty="0">
                <a:solidFill>
                  <a:srgbClr val="AECA35"/>
                </a:solidFill>
                <a:latin typeface="Verdana"/>
                <a:cs typeface="Verdana"/>
              </a:rPr>
              <a:t> </a:t>
            </a:r>
            <a:r>
              <a:rPr sz="3650" spc="-250" dirty="0" err="1">
                <a:solidFill>
                  <a:srgbClr val="AECA35"/>
                </a:solidFill>
                <a:latin typeface="Verdana"/>
                <a:cs typeface="Verdana"/>
              </a:rPr>
              <a:t>cyfrowych</a:t>
            </a:r>
            <a:r>
              <a:rPr sz="3650" spc="-250" dirty="0" smtClean="0">
                <a:solidFill>
                  <a:srgbClr val="AECA35"/>
                </a:solidFill>
                <a:latin typeface="Verdana"/>
                <a:cs typeface="Verdana"/>
              </a:rPr>
              <a:t>.</a:t>
            </a:r>
            <a:endParaRPr sz="36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543" y="6531305"/>
            <a:ext cx="9207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 err="1" smtClean="0">
                <a:solidFill>
                  <a:srgbClr val="FFFFFF"/>
                </a:solidFill>
                <a:latin typeface="Arial"/>
                <a:cs typeface="Arial"/>
              </a:rPr>
              <a:t>Organizator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2565" y="6531305"/>
            <a:ext cx="998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merytoryczny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6753225"/>
            <a:ext cx="941713" cy="7062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6785905"/>
            <a:ext cx="1411660" cy="705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04730">
              <a:lnSpc>
                <a:spcPct val="100000"/>
              </a:lnSpc>
              <a:spcBef>
                <a:spcPts val="35"/>
              </a:spcBef>
            </a:pPr>
            <a:r>
              <a:rPr sz="700" spc="-60" dirty="0">
                <a:latin typeface="Arial"/>
                <a:cs typeface="Arial"/>
              </a:rPr>
              <a:t>19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2300" y="1234160"/>
            <a:ext cx="8278495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Jak grać w gry odpowiedzialnie?</a:t>
            </a:r>
            <a:endParaRPr sz="4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10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04730">
              <a:lnSpc>
                <a:spcPct val="100000"/>
              </a:lnSpc>
              <a:spcBef>
                <a:spcPts val="35"/>
              </a:spcBef>
            </a:pPr>
            <a:r>
              <a:rPr sz="700" spc="-60" dirty="0">
                <a:latin typeface="Arial"/>
                <a:cs typeface="Arial"/>
              </a:rPr>
              <a:t>19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2300" y="1234160"/>
            <a:ext cx="8278495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Jakie </a:t>
            </a:r>
          </a:p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widzimy</a:t>
            </a:r>
          </a:p>
          <a:p>
            <a:pPr marL="12700">
              <a:lnSpc>
                <a:spcPts val="5140"/>
              </a:lnSpc>
            </a:pPr>
            <a:r>
              <a:rPr lang="pl-PL" sz="4600" dirty="0">
                <a:solidFill>
                  <a:srgbClr val="AECA35"/>
                </a:solidFill>
                <a:latin typeface="Arial"/>
                <a:cs typeface="Arial"/>
              </a:rPr>
              <a:t>k</a:t>
            </a:r>
            <a:r>
              <a:rPr lang="pl-PL" sz="4600" dirty="0" smtClean="0">
                <a:solidFill>
                  <a:srgbClr val="AECA35"/>
                </a:solidFill>
                <a:latin typeface="Arial"/>
                <a:cs typeface="Arial"/>
              </a:rPr>
              <a:t>orzyści?</a:t>
            </a:r>
            <a:endParaRPr sz="4600" dirty="0">
              <a:solidFill>
                <a:srgbClr val="AECA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43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49" y="7262837"/>
            <a:ext cx="7358380" cy="50165"/>
          </a:xfrm>
          <a:custGeom>
            <a:avLst/>
            <a:gdLst/>
            <a:ahLst/>
            <a:cxnLst/>
            <a:rect l="l" t="t" r="r" b="b"/>
            <a:pathLst>
              <a:path w="7358380" h="50165">
                <a:moveTo>
                  <a:pt x="7358037" y="0"/>
                </a:moveTo>
                <a:lnTo>
                  <a:pt x="0" y="0"/>
                </a:lnTo>
                <a:lnTo>
                  <a:pt x="0" y="49606"/>
                </a:lnTo>
                <a:lnTo>
                  <a:pt x="7358037" y="49606"/>
                </a:lnTo>
                <a:lnTo>
                  <a:pt x="7358037" y="0"/>
                </a:lnTo>
                <a:close/>
              </a:path>
            </a:pathLst>
          </a:custGeom>
          <a:solidFill>
            <a:srgbClr val="AEC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546" y="368706"/>
            <a:ext cx="4100954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260" dirty="0" smtClean="0"/>
              <a:t>Mieć świadomość możliwych negatywnych konsekwencji, ale…</a:t>
            </a:r>
            <a:endParaRPr spc="385" dirty="0"/>
          </a:p>
        </p:txBody>
      </p:sp>
      <p:sp>
        <p:nvSpPr>
          <p:cNvPr id="4" name="object 4"/>
          <p:cNvSpPr/>
          <p:nvPr/>
        </p:nvSpPr>
        <p:spPr>
          <a:xfrm>
            <a:off x="317500" y="253060"/>
            <a:ext cx="9942708" cy="3637123"/>
          </a:xfrm>
          <a:custGeom>
            <a:avLst/>
            <a:gdLst/>
            <a:ahLst/>
            <a:cxnLst/>
            <a:rect l="l" t="t" r="r" b="b"/>
            <a:pathLst>
              <a:path w="10043160" h="611505">
                <a:moveTo>
                  <a:pt x="0" y="610946"/>
                </a:moveTo>
                <a:lnTo>
                  <a:pt x="0" y="0"/>
                </a:lnTo>
                <a:lnTo>
                  <a:pt x="10042944" y="0"/>
                </a:lnTo>
              </a:path>
            </a:pathLst>
          </a:custGeom>
          <a:ln w="38100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37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79903"/>
            <a:ext cx="5294508" cy="701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6"/>
            <a:ext cx="10658117" cy="75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04730">
              <a:lnSpc>
                <a:spcPct val="100000"/>
              </a:lnSpc>
              <a:spcBef>
                <a:spcPts val="35"/>
              </a:spcBef>
            </a:pPr>
            <a:r>
              <a:rPr sz="700" spc="-60" dirty="0">
                <a:latin typeface="Arial"/>
                <a:cs typeface="Arial"/>
              </a:rPr>
              <a:t>19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2300" y="1234160"/>
            <a:ext cx="8278495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A co</a:t>
            </a:r>
          </a:p>
          <a:p>
            <a:pPr marL="12700">
              <a:lnSpc>
                <a:spcPts val="5140"/>
              </a:lnSpc>
            </a:pPr>
            <a:r>
              <a:rPr lang="pl-PL" sz="4600" dirty="0">
                <a:solidFill>
                  <a:srgbClr val="AECA35"/>
                </a:solidFill>
                <a:latin typeface="Arial"/>
                <a:cs typeface="Arial"/>
              </a:rPr>
              <a:t>z</a:t>
            </a:r>
            <a:r>
              <a:rPr lang="pl-PL" sz="4600" dirty="0" smtClean="0">
                <a:solidFill>
                  <a:srgbClr val="AECA35"/>
                </a:solidFill>
                <a:latin typeface="Arial"/>
                <a:cs typeface="Arial"/>
              </a:rPr>
              <a:t> zagrożeniami?</a:t>
            </a:r>
            <a:endParaRPr sz="4600" dirty="0">
              <a:solidFill>
                <a:srgbClr val="AECA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32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04730">
              <a:lnSpc>
                <a:spcPct val="100000"/>
              </a:lnSpc>
              <a:spcBef>
                <a:spcPts val="35"/>
              </a:spcBef>
            </a:pPr>
            <a:r>
              <a:rPr sz="700" spc="-60" dirty="0">
                <a:latin typeface="Arial"/>
                <a:cs typeface="Arial"/>
              </a:rPr>
              <a:t>19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2300" y="1234160"/>
            <a:ext cx="8278495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A co</a:t>
            </a:r>
          </a:p>
          <a:p>
            <a:pPr marL="12700">
              <a:lnSpc>
                <a:spcPts val="5140"/>
              </a:lnSpc>
            </a:pPr>
            <a:r>
              <a:rPr lang="pl-PL" sz="4600" dirty="0">
                <a:solidFill>
                  <a:srgbClr val="AECA35"/>
                </a:solidFill>
                <a:latin typeface="Arial"/>
                <a:cs typeface="Arial"/>
              </a:rPr>
              <a:t>z</a:t>
            </a:r>
            <a:r>
              <a:rPr lang="pl-PL" sz="4600" dirty="0" smtClean="0">
                <a:solidFill>
                  <a:srgbClr val="AECA35"/>
                </a:solidFill>
                <a:latin typeface="Arial"/>
                <a:cs typeface="Arial"/>
              </a:rPr>
              <a:t> zagrożeniami?</a:t>
            </a:r>
            <a:endParaRPr sz="4600" dirty="0">
              <a:solidFill>
                <a:srgbClr val="AECA35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" y="-1"/>
            <a:ext cx="10658117" cy="75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97110">
              <a:lnSpc>
                <a:spcPct val="100000"/>
              </a:lnSpc>
              <a:spcBef>
                <a:spcPts val="35"/>
              </a:spcBef>
            </a:pPr>
            <a:r>
              <a:rPr sz="700" spc="-30" dirty="0">
                <a:latin typeface="Arial"/>
                <a:cs typeface="Arial"/>
              </a:rPr>
              <a:t>35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3300" y="1114425"/>
            <a:ext cx="470598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600" spc="275" dirty="0" smtClean="0">
                <a:solidFill>
                  <a:srgbClr val="FFFFFF"/>
                </a:solidFill>
                <a:latin typeface="Arial"/>
                <a:cs typeface="Arial"/>
              </a:rPr>
              <a:t>Co zrobić, aby nauczyć się </a:t>
            </a:r>
            <a:r>
              <a:rPr lang="pl-PL" sz="4600" spc="275" dirty="0" smtClean="0">
                <a:solidFill>
                  <a:srgbClr val="AECA35"/>
                </a:solidFill>
                <a:latin typeface="Arial"/>
                <a:cs typeface="Arial"/>
              </a:rPr>
              <a:t>dobrze grać</a:t>
            </a:r>
            <a:r>
              <a:rPr lang="pl-PL" sz="4600" spc="275" dirty="0" smtClean="0">
                <a:solidFill>
                  <a:srgbClr val="AECA35"/>
                </a:solidFill>
                <a:latin typeface="Arial"/>
                <a:cs typeface="Arial"/>
              </a:rPr>
              <a:t>?</a:t>
            </a:r>
            <a:br>
              <a:rPr lang="pl-PL" sz="4600" spc="275" dirty="0" smtClean="0">
                <a:solidFill>
                  <a:srgbClr val="AECA35"/>
                </a:solidFill>
                <a:latin typeface="Arial"/>
                <a:cs typeface="Arial"/>
              </a:rPr>
            </a:br>
            <a:r>
              <a:rPr lang="pl-PL" sz="4600" spc="275" dirty="0">
                <a:solidFill>
                  <a:srgbClr val="AECA35"/>
                </a:solidFill>
                <a:latin typeface="Arial"/>
                <a:cs typeface="Arial"/>
              </a:rPr>
              <a:t/>
            </a:r>
            <a:br>
              <a:rPr lang="pl-PL" sz="4600" spc="275" dirty="0">
                <a:solidFill>
                  <a:srgbClr val="AECA35"/>
                </a:solidFill>
                <a:latin typeface="Arial"/>
                <a:cs typeface="Arial"/>
              </a:rPr>
            </a:br>
            <a:r>
              <a:rPr lang="pl-PL" sz="1400" spc="275" dirty="0" smtClean="0">
                <a:solidFill>
                  <a:srgbClr val="AECA35"/>
                </a:solidFill>
                <a:latin typeface="Arial"/>
                <a:cs typeface="Arial"/>
              </a:rPr>
              <a:t>Link do materiału </a:t>
            </a:r>
            <a:r>
              <a:rPr lang="pl-PL" sz="1400" spc="275" dirty="0">
                <a:solidFill>
                  <a:srgbClr val="AECA35"/>
                </a:solidFill>
                <a:latin typeface="Arial"/>
                <a:cs typeface="Arial"/>
              </a:rPr>
              <a:t>wideo: </a:t>
            </a:r>
            <a:r>
              <a:rPr lang="pl-PL" sz="1400" spc="275" dirty="0">
                <a:solidFill>
                  <a:srgbClr val="AECA35"/>
                </a:solidFill>
                <a:latin typeface="Arial"/>
                <a:cs typeface="Arial"/>
                <a:hlinkClick r:id="rId4"/>
              </a:rPr>
              <a:t>https://</a:t>
            </a:r>
            <a:r>
              <a:rPr lang="pl-PL" sz="1400" spc="275" dirty="0" smtClean="0">
                <a:solidFill>
                  <a:srgbClr val="AECA35"/>
                </a:solidFill>
                <a:latin typeface="Arial"/>
                <a:cs typeface="Arial"/>
                <a:hlinkClick r:id="rId4"/>
              </a:rPr>
              <a:t>www.youtube.com/watch?v=OuEpV7fvxO4&amp;t=2s</a:t>
            </a:r>
            <a:r>
              <a:rPr lang="pl-PL" sz="1400" spc="275" dirty="0" smtClean="0">
                <a:solidFill>
                  <a:srgbClr val="AECA35"/>
                </a:solidFill>
                <a:latin typeface="Arial"/>
                <a:cs typeface="Arial"/>
              </a:rPr>
              <a:t> </a:t>
            </a:r>
            <a:br>
              <a:rPr lang="pl-PL" sz="1400" spc="275" dirty="0" smtClean="0">
                <a:solidFill>
                  <a:srgbClr val="AECA35"/>
                </a:solidFill>
                <a:latin typeface="Arial"/>
                <a:cs typeface="Arial"/>
              </a:rPr>
            </a:br>
            <a:endParaRPr sz="1400" dirty="0">
              <a:solidFill>
                <a:srgbClr val="AECA3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49" y="7262837"/>
            <a:ext cx="7358380" cy="50165"/>
          </a:xfrm>
          <a:custGeom>
            <a:avLst/>
            <a:gdLst/>
            <a:ahLst/>
            <a:cxnLst/>
            <a:rect l="l" t="t" r="r" b="b"/>
            <a:pathLst>
              <a:path w="7358380" h="50165">
                <a:moveTo>
                  <a:pt x="7358037" y="0"/>
                </a:moveTo>
                <a:lnTo>
                  <a:pt x="0" y="0"/>
                </a:lnTo>
                <a:lnTo>
                  <a:pt x="0" y="49606"/>
                </a:lnTo>
                <a:lnTo>
                  <a:pt x="7358037" y="49606"/>
                </a:lnTo>
                <a:lnTo>
                  <a:pt x="7358037" y="0"/>
                </a:lnTo>
                <a:close/>
              </a:path>
            </a:pathLst>
          </a:custGeom>
          <a:solidFill>
            <a:srgbClr val="AEC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546" y="368706"/>
            <a:ext cx="7969884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385" dirty="0"/>
          </a:p>
        </p:txBody>
      </p:sp>
      <p:sp>
        <p:nvSpPr>
          <p:cNvPr id="4" name="object 4"/>
          <p:cNvSpPr/>
          <p:nvPr/>
        </p:nvSpPr>
        <p:spPr>
          <a:xfrm>
            <a:off x="217049" y="253060"/>
            <a:ext cx="10043160" cy="611505"/>
          </a:xfrm>
          <a:custGeom>
            <a:avLst/>
            <a:gdLst/>
            <a:ahLst/>
            <a:cxnLst/>
            <a:rect l="l" t="t" r="r" b="b"/>
            <a:pathLst>
              <a:path w="10043160" h="611505">
                <a:moveTo>
                  <a:pt x="0" y="610946"/>
                </a:moveTo>
                <a:lnTo>
                  <a:pt x="0" y="0"/>
                </a:lnTo>
                <a:lnTo>
                  <a:pt x="10042944" y="0"/>
                </a:lnTo>
              </a:path>
            </a:pathLst>
          </a:custGeom>
          <a:ln w="38100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37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6"/>
            <a:ext cx="10748998" cy="7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89490">
              <a:lnSpc>
                <a:spcPct val="100000"/>
              </a:lnSpc>
              <a:spcBef>
                <a:spcPts val="35"/>
              </a:spcBef>
            </a:pPr>
            <a:r>
              <a:rPr sz="700" spc="5" dirty="0">
                <a:latin typeface="Arial"/>
                <a:cs typeface="Arial"/>
              </a:rPr>
              <a:t>49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4149" y="1653070"/>
            <a:ext cx="6286151" cy="745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lang="pl-PL" sz="4000" spc="-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Dziękujemy za uwagę.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35"/>
              </a:spcBef>
            </a:pPr>
            <a:r>
              <a:rPr sz="700" spc="-30" dirty="0"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349" y="7263815"/>
            <a:ext cx="9808210" cy="48260"/>
          </a:xfrm>
          <a:custGeom>
            <a:avLst/>
            <a:gdLst/>
            <a:ahLst/>
            <a:cxnLst/>
            <a:rect l="l" t="t" r="r" b="b"/>
            <a:pathLst>
              <a:path w="9808210" h="48259">
                <a:moveTo>
                  <a:pt x="0" y="47650"/>
                </a:moveTo>
                <a:lnTo>
                  <a:pt x="9807651" y="47650"/>
                </a:lnTo>
                <a:lnTo>
                  <a:pt x="9807651" y="0"/>
                </a:lnTo>
                <a:lnTo>
                  <a:pt x="0" y="0"/>
                </a:lnTo>
                <a:lnTo>
                  <a:pt x="0" y="47650"/>
                </a:lnTo>
                <a:close/>
              </a:path>
            </a:pathLst>
          </a:custGeom>
          <a:ln w="6349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91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8100" y="962025"/>
            <a:ext cx="67373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000" spc="-180" dirty="0" smtClean="0">
                <a:solidFill>
                  <a:srgbClr val="AECA35"/>
                </a:solidFill>
              </a:rPr>
              <a:t>Plan spotkania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282103" y="1852650"/>
            <a:ext cx="5893397" cy="3358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rgbClr val="FFFFFF"/>
                </a:solidFill>
                <a:latin typeface="Arial"/>
                <a:cs typeface="Arial"/>
              </a:rPr>
              <a:t>Dlaczego</a:t>
            </a: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 zajmujemy się grami?</a:t>
            </a:r>
            <a:endParaRPr lang="pl-PL" spc="-7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Quiz</a:t>
            </a:r>
            <a:endParaRPr lang="pl-PL" spc="-7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Jak </a:t>
            </a: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młodzi grają </a:t>
            </a: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w gry cyfrowe? Wybrane wyniki badania „Granie na ekranie</a:t>
            </a: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Po czym poznać, że nadużywamy grania?</a:t>
            </a:r>
            <a:endParaRPr lang="pl-PL" spc="-7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Jak odpowiedzialnie grać w gry? Korzyści i negatywne skutki.</a:t>
            </a:r>
            <a:endParaRPr lang="pl-PL" spc="-7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Po czym poznać, że mamy problem z graniem w gry?</a:t>
            </a:r>
          </a:p>
          <a:p>
            <a:pPr marL="469900" marR="5080" indent="-457200">
              <a:lnSpc>
                <a:spcPct val="118100"/>
              </a:lnSpc>
              <a:spcBef>
                <a:spcPts val="100"/>
              </a:spcBef>
              <a:buFont typeface="+mj-lt"/>
              <a:buAutoNum type="arabicPeriod"/>
            </a:pP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10 zasad grania na ekranie – jak nie uzależnić się od gier </a:t>
            </a:r>
            <a:r>
              <a:rPr lang="pl-PL" spc="-70" dirty="0" smtClean="0">
                <a:solidFill>
                  <a:schemeClr val="bg1"/>
                </a:solidFill>
                <a:latin typeface="Arial"/>
                <a:cs typeface="Arial"/>
              </a:rPr>
              <a:t>cyfrowych</a:t>
            </a:r>
            <a:endParaRPr lang="pl-PL" spc="-7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5500" y="4238624"/>
            <a:ext cx="3437196" cy="3053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38385">
              <a:lnSpc>
                <a:spcPct val="100000"/>
              </a:lnSpc>
              <a:spcBef>
                <a:spcPts val="35"/>
              </a:spcBef>
            </a:pPr>
            <a:r>
              <a:rPr sz="700" spc="1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8500" y="885825"/>
            <a:ext cx="9878306" cy="58477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Dlaczego zajęliśmy się grami?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98500" y="1952625"/>
            <a:ext cx="457200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784686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Granie w gry cyfrowe cieszy się ogromną popularnością na całym świecie, przyciągając do ekranów coraz młodszych użytkowników</a:t>
            </a:r>
            <a:r>
              <a:rPr lang="pl-PL" sz="1200" dirty="0" smtClean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AEC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Światowa Organizacja Zdrowia (WHO) po raz pierwszy zaklasyfikowała zaburzenia związane z graniem w gry komputerowe jako uzależnienie, umieszczając je w najnowszej wersji ICD-11</a:t>
            </a:r>
            <a:r>
              <a:rPr lang="pl-PL" sz="1200" dirty="0" smtClean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AEC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Nadużywanie gier stanowi realny problem dla dzieci i młodzieży i może prowadzić do licznych negatywnych konsekwencji</a:t>
            </a:r>
            <a:r>
              <a:rPr lang="pl-PL" sz="1200" dirty="0" smtClean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AEC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Odpowiedzialne korzystanie z gier może przynieść pozytywne efekty, dlatego samego zjawiska nie należy </a:t>
            </a:r>
            <a:r>
              <a:rPr lang="pl-PL" sz="1200" dirty="0" smtClean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postrzegać negatywnie.</a:t>
            </a:r>
            <a:endParaRPr lang="pl-PL" sz="1200" dirty="0" smtClean="0">
              <a:solidFill>
                <a:srgbClr val="AEC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AEC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Potrzebna jest edukacja oparta na realnej wiedzy o </a:t>
            </a:r>
            <a:r>
              <a:rPr lang="pl-PL" sz="1200" dirty="0" err="1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zachowaniach</a:t>
            </a: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growych</a:t>
            </a:r>
            <a:r>
              <a:rPr lang="pl-PL" sz="1200" dirty="0">
                <a:solidFill>
                  <a:srgbClr val="AEC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dzieci i młodzieży w Polsce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248025"/>
            <a:ext cx="8305800" cy="160043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_na początek sprawdźmy się </a:t>
            </a:r>
            <a:r>
              <a:rPr lang="pl-PL" dirty="0">
                <a:solidFill>
                  <a:schemeClr val="bg1"/>
                </a:solidFill>
              </a:rPr>
              <a:t>:-)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rgbClr val="AECA35"/>
                </a:solidFill>
              </a:rPr>
              <a:t>Link do quizu: </a:t>
            </a:r>
            <a:br>
              <a:rPr lang="pl-PL" sz="1400" dirty="0" smtClean="0">
                <a:solidFill>
                  <a:srgbClr val="AECA35"/>
                </a:solidFill>
              </a:rPr>
            </a:br>
            <a:r>
              <a:rPr lang="pl-PL" sz="1400" dirty="0" smtClean="0">
                <a:solidFill>
                  <a:srgbClr val="AECA35"/>
                </a:solidFill>
                <a:hlinkClick r:id="rId3"/>
              </a:rPr>
              <a:t>https</a:t>
            </a:r>
            <a:r>
              <a:rPr lang="pl-PL" sz="1400" dirty="0">
                <a:solidFill>
                  <a:srgbClr val="AECA35"/>
                </a:solidFill>
                <a:hlinkClick r:id="rId3"/>
              </a:rPr>
              <a:t>://</a:t>
            </a:r>
            <a:r>
              <a:rPr lang="pl-PL" sz="1400" dirty="0" smtClean="0">
                <a:solidFill>
                  <a:srgbClr val="AECA35"/>
                </a:solidFill>
                <a:hlinkClick r:id="rId3"/>
              </a:rPr>
              <a:t>dbamomojzasieg.pl/testy/index.php/456621?lang=pl</a:t>
            </a:r>
            <a:r>
              <a:rPr lang="pl-PL" sz="1400" dirty="0" smtClean="0">
                <a:solidFill>
                  <a:srgbClr val="AECA35"/>
                </a:solidFill>
              </a:rPr>
              <a:t> </a:t>
            </a:r>
            <a:endParaRPr lang="en-US" sz="1400" dirty="0">
              <a:solidFill>
                <a:srgbClr val="AEC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18065">
              <a:lnSpc>
                <a:spcPct val="100000"/>
              </a:lnSpc>
              <a:spcBef>
                <a:spcPts val="35"/>
              </a:spcBef>
            </a:pPr>
            <a:r>
              <a:rPr sz="700" spc="-110" dirty="0"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700" y="1597997"/>
            <a:ext cx="8664575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ts val="5140"/>
              </a:lnSpc>
              <a:spcBef>
                <a:spcPts val="100"/>
              </a:spcBef>
            </a:pPr>
            <a:r>
              <a:rPr lang="pl-PL" sz="4600" spc="42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Ogólnopolskie badanie </a:t>
            </a:r>
            <a:r>
              <a:rPr sz="4600" spc="42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„</a:t>
            </a:r>
            <a:r>
              <a:rPr lang="pl-PL" sz="4600" spc="42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Granie na ekranie</a:t>
            </a:r>
            <a:r>
              <a:rPr sz="4600" spc="56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”</a:t>
            </a:r>
            <a:endParaRPr sz="4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12700">
              <a:lnSpc>
                <a:spcPts val="5140"/>
              </a:lnSpc>
            </a:pPr>
            <a:r>
              <a:rPr lang="pl-PL" sz="4600" spc="12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 </a:t>
            </a:r>
            <a:r>
              <a:rPr lang="pl-PL" sz="3600" spc="125" dirty="0" smtClean="0">
                <a:solidFill>
                  <a:srgbClr val="AECA3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Podsumowanie wyników</a:t>
            </a:r>
            <a:endParaRPr sz="3600" dirty="0">
              <a:solidFill>
                <a:srgbClr val="AECA35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49" y="7262837"/>
            <a:ext cx="2453005" cy="50165"/>
          </a:xfrm>
          <a:custGeom>
            <a:avLst/>
            <a:gdLst/>
            <a:ahLst/>
            <a:cxnLst/>
            <a:rect l="l" t="t" r="r" b="b"/>
            <a:pathLst>
              <a:path w="2453005" h="50165">
                <a:moveTo>
                  <a:pt x="2452674" y="0"/>
                </a:moveTo>
                <a:lnTo>
                  <a:pt x="0" y="0"/>
                </a:lnTo>
                <a:lnTo>
                  <a:pt x="0" y="49606"/>
                </a:lnTo>
                <a:lnTo>
                  <a:pt x="2452674" y="49606"/>
                </a:lnTo>
                <a:lnTo>
                  <a:pt x="2452674" y="0"/>
                </a:lnTo>
                <a:close/>
              </a:path>
            </a:pathLst>
          </a:custGeom>
          <a:solidFill>
            <a:srgbClr val="AEC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1068" y="4438675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59" y="125247"/>
                </a:moveTo>
                <a:lnTo>
                  <a:pt x="71310" y="125247"/>
                </a:lnTo>
                <a:lnTo>
                  <a:pt x="71310" y="160909"/>
                </a:lnTo>
                <a:lnTo>
                  <a:pt x="106959" y="160909"/>
                </a:lnTo>
                <a:lnTo>
                  <a:pt x="106959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57" y="178739"/>
                </a:moveTo>
                <a:lnTo>
                  <a:pt x="106959" y="178739"/>
                </a:lnTo>
                <a:lnTo>
                  <a:pt x="106959" y="196557"/>
                </a:lnTo>
                <a:lnTo>
                  <a:pt x="124777" y="196557"/>
                </a:lnTo>
                <a:lnTo>
                  <a:pt x="124777" y="214376"/>
                </a:lnTo>
                <a:lnTo>
                  <a:pt x="160439" y="214376"/>
                </a:lnTo>
                <a:lnTo>
                  <a:pt x="160439" y="196557"/>
                </a:lnTo>
                <a:lnTo>
                  <a:pt x="178257" y="196557"/>
                </a:lnTo>
                <a:lnTo>
                  <a:pt x="178257" y="178739"/>
                </a:lnTo>
                <a:close/>
              </a:path>
              <a:path w="285750" h="339725">
                <a:moveTo>
                  <a:pt x="213893" y="125247"/>
                </a:moveTo>
                <a:lnTo>
                  <a:pt x="178244" y="125247"/>
                </a:lnTo>
                <a:lnTo>
                  <a:pt x="178244" y="160909"/>
                </a:lnTo>
                <a:lnTo>
                  <a:pt x="213893" y="160909"/>
                </a:lnTo>
                <a:lnTo>
                  <a:pt x="213893" y="125247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80447" y="2706242"/>
            <a:ext cx="480059" cy="469900"/>
          </a:xfrm>
          <a:custGeom>
            <a:avLst/>
            <a:gdLst/>
            <a:ahLst/>
            <a:cxnLst/>
            <a:rect l="l" t="t" r="r" b="b"/>
            <a:pathLst>
              <a:path w="480059" h="469900">
                <a:moveTo>
                  <a:pt x="479539" y="0"/>
                </a:moveTo>
                <a:lnTo>
                  <a:pt x="0" y="0"/>
                </a:lnTo>
                <a:lnTo>
                  <a:pt x="0" y="157480"/>
                </a:lnTo>
                <a:lnTo>
                  <a:pt x="159893" y="157480"/>
                </a:lnTo>
                <a:lnTo>
                  <a:pt x="159893" y="313690"/>
                </a:lnTo>
                <a:lnTo>
                  <a:pt x="319760" y="313690"/>
                </a:lnTo>
                <a:lnTo>
                  <a:pt x="319760" y="469900"/>
                </a:lnTo>
                <a:lnTo>
                  <a:pt x="479539" y="469900"/>
                </a:lnTo>
                <a:lnTo>
                  <a:pt x="479539" y="313690"/>
                </a:lnTo>
                <a:lnTo>
                  <a:pt x="479539" y="157480"/>
                </a:lnTo>
                <a:lnTo>
                  <a:pt x="479539" y="0"/>
                </a:lnTo>
                <a:close/>
              </a:path>
            </a:pathLst>
          </a:custGeom>
          <a:solidFill>
            <a:srgbClr val="B59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501621" y="1616811"/>
            <a:ext cx="1598930" cy="312420"/>
            <a:chOff x="8501621" y="1616811"/>
            <a:chExt cx="1598930" cy="312420"/>
          </a:xfrm>
        </p:grpSpPr>
        <p:sp>
          <p:nvSpPr>
            <p:cNvPr id="6" name="object 6"/>
            <p:cNvSpPr/>
            <p:nvPr/>
          </p:nvSpPr>
          <p:spPr>
            <a:xfrm>
              <a:off x="8982418" y="1617852"/>
              <a:ext cx="1118235" cy="311150"/>
            </a:xfrm>
            <a:custGeom>
              <a:avLst/>
              <a:gdLst/>
              <a:ahLst/>
              <a:cxnLst/>
              <a:rect l="l" t="t" r="r" b="b"/>
              <a:pathLst>
                <a:path w="1118234" h="311150">
                  <a:moveTo>
                    <a:pt x="1117739" y="154940"/>
                  </a:moveTo>
                  <a:lnTo>
                    <a:pt x="957922" y="154940"/>
                  </a:lnTo>
                  <a:lnTo>
                    <a:pt x="957922" y="0"/>
                  </a:lnTo>
                  <a:lnTo>
                    <a:pt x="638200" y="0"/>
                  </a:lnTo>
                  <a:lnTo>
                    <a:pt x="638200" y="154940"/>
                  </a:lnTo>
                  <a:lnTo>
                    <a:pt x="0" y="154940"/>
                  </a:lnTo>
                  <a:lnTo>
                    <a:pt x="0" y="311150"/>
                  </a:lnTo>
                  <a:lnTo>
                    <a:pt x="1117739" y="311150"/>
                  </a:lnTo>
                  <a:lnTo>
                    <a:pt x="1117739" y="154940"/>
                  </a:lnTo>
                  <a:close/>
                </a:path>
              </a:pathLst>
            </a:custGeom>
            <a:solidFill>
              <a:srgbClr val="B5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1621" y="1616811"/>
              <a:ext cx="481330" cy="312420"/>
            </a:xfrm>
            <a:custGeom>
              <a:avLst/>
              <a:gdLst/>
              <a:ahLst/>
              <a:cxnLst/>
              <a:rect l="l" t="t" r="r" b="b"/>
              <a:pathLst>
                <a:path w="481329" h="312419">
                  <a:moveTo>
                    <a:pt x="480796" y="156210"/>
                  </a:moveTo>
                  <a:lnTo>
                    <a:pt x="480783" y="495"/>
                  </a:lnTo>
                  <a:lnTo>
                    <a:pt x="479552" y="495"/>
                  </a:lnTo>
                  <a:lnTo>
                    <a:pt x="479552" y="0"/>
                  </a:lnTo>
                  <a:lnTo>
                    <a:pt x="159854" y="0"/>
                  </a:lnTo>
                  <a:lnTo>
                    <a:pt x="159854" y="156210"/>
                  </a:lnTo>
                  <a:lnTo>
                    <a:pt x="0" y="156210"/>
                  </a:lnTo>
                  <a:lnTo>
                    <a:pt x="0" y="312420"/>
                  </a:lnTo>
                  <a:lnTo>
                    <a:pt x="480796" y="312420"/>
                  </a:lnTo>
                  <a:lnTo>
                    <a:pt x="480796" y="15621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342998" y="2706471"/>
            <a:ext cx="478790" cy="469900"/>
          </a:xfrm>
          <a:custGeom>
            <a:avLst/>
            <a:gdLst/>
            <a:ahLst/>
            <a:cxnLst/>
            <a:rect l="l" t="t" r="r" b="b"/>
            <a:pathLst>
              <a:path w="478790" h="469900">
                <a:moveTo>
                  <a:pt x="478307" y="0"/>
                </a:moveTo>
                <a:lnTo>
                  <a:pt x="0" y="0"/>
                </a:lnTo>
                <a:lnTo>
                  <a:pt x="0" y="157480"/>
                </a:lnTo>
                <a:lnTo>
                  <a:pt x="0" y="313690"/>
                </a:lnTo>
                <a:lnTo>
                  <a:pt x="0" y="469900"/>
                </a:lnTo>
                <a:lnTo>
                  <a:pt x="158623" y="469900"/>
                </a:lnTo>
                <a:lnTo>
                  <a:pt x="158623" y="313690"/>
                </a:lnTo>
                <a:lnTo>
                  <a:pt x="318477" y="313690"/>
                </a:lnTo>
                <a:lnTo>
                  <a:pt x="318477" y="157480"/>
                </a:lnTo>
                <a:lnTo>
                  <a:pt x="478307" y="157480"/>
                </a:lnTo>
                <a:lnTo>
                  <a:pt x="478307" y="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862800" y="5147132"/>
            <a:ext cx="1405255" cy="1405255"/>
            <a:chOff x="8862800" y="5147132"/>
            <a:chExt cx="1405255" cy="1405255"/>
          </a:xfrm>
        </p:grpSpPr>
        <p:sp>
          <p:nvSpPr>
            <p:cNvPr id="10" name="object 10"/>
            <p:cNvSpPr/>
            <p:nvPr/>
          </p:nvSpPr>
          <p:spPr>
            <a:xfrm>
              <a:off x="8862800" y="5147132"/>
              <a:ext cx="1405255" cy="1405255"/>
            </a:xfrm>
            <a:custGeom>
              <a:avLst/>
              <a:gdLst/>
              <a:ahLst/>
              <a:cxnLst/>
              <a:rect l="l" t="t" r="r" b="b"/>
              <a:pathLst>
                <a:path w="1405254" h="1405254">
                  <a:moveTo>
                    <a:pt x="702496" y="0"/>
                  </a:moveTo>
                  <a:lnTo>
                    <a:pt x="653500" y="1797"/>
                  </a:lnTo>
                  <a:lnTo>
                    <a:pt x="604732" y="6832"/>
                  </a:lnTo>
                  <a:lnTo>
                    <a:pt x="557333" y="15130"/>
                  </a:lnTo>
                  <a:lnTo>
                    <a:pt x="511237" y="26447"/>
                  </a:lnTo>
                  <a:lnTo>
                    <a:pt x="466533" y="40665"/>
                  </a:lnTo>
                  <a:lnTo>
                    <a:pt x="423309" y="57666"/>
                  </a:lnTo>
                  <a:lnTo>
                    <a:pt x="381656" y="77332"/>
                  </a:lnTo>
                  <a:lnTo>
                    <a:pt x="341661" y="99545"/>
                  </a:lnTo>
                  <a:lnTo>
                    <a:pt x="303414" y="124187"/>
                  </a:lnTo>
                  <a:lnTo>
                    <a:pt x="267004" y="151139"/>
                  </a:lnTo>
                  <a:lnTo>
                    <a:pt x="232520" y="180283"/>
                  </a:lnTo>
                  <a:lnTo>
                    <a:pt x="200051" y="211502"/>
                  </a:lnTo>
                  <a:lnTo>
                    <a:pt x="169685" y="244676"/>
                  </a:lnTo>
                  <a:lnTo>
                    <a:pt x="141513" y="279688"/>
                  </a:lnTo>
                  <a:lnTo>
                    <a:pt x="115623" y="316420"/>
                  </a:lnTo>
                  <a:lnTo>
                    <a:pt x="92105" y="354754"/>
                  </a:lnTo>
                  <a:lnTo>
                    <a:pt x="71046" y="394571"/>
                  </a:lnTo>
                  <a:lnTo>
                    <a:pt x="52537" y="435752"/>
                  </a:lnTo>
                  <a:lnTo>
                    <a:pt x="36665" y="478181"/>
                  </a:lnTo>
                  <a:lnTo>
                    <a:pt x="23521" y="521739"/>
                  </a:lnTo>
                  <a:lnTo>
                    <a:pt x="13194" y="566308"/>
                  </a:lnTo>
                  <a:lnTo>
                    <a:pt x="5772" y="611769"/>
                  </a:lnTo>
                  <a:lnTo>
                    <a:pt x="1344" y="658004"/>
                  </a:lnTo>
                  <a:lnTo>
                    <a:pt x="0" y="704896"/>
                  </a:lnTo>
                  <a:lnTo>
                    <a:pt x="1828" y="752326"/>
                  </a:lnTo>
                  <a:lnTo>
                    <a:pt x="6917" y="800176"/>
                  </a:lnTo>
                  <a:lnTo>
                    <a:pt x="15215" y="847574"/>
                  </a:lnTo>
                  <a:lnTo>
                    <a:pt x="26531" y="893670"/>
                  </a:lnTo>
                  <a:lnTo>
                    <a:pt x="40749" y="938375"/>
                  </a:lnTo>
                  <a:lnTo>
                    <a:pt x="57750" y="981598"/>
                  </a:lnTo>
                  <a:lnTo>
                    <a:pt x="77416" y="1023252"/>
                  </a:lnTo>
                  <a:lnTo>
                    <a:pt x="99629" y="1063247"/>
                  </a:lnTo>
                  <a:lnTo>
                    <a:pt x="124270" y="1101494"/>
                  </a:lnTo>
                  <a:lnTo>
                    <a:pt x="151221" y="1137904"/>
                  </a:lnTo>
                  <a:lnTo>
                    <a:pt x="180365" y="1172389"/>
                  </a:lnTo>
                  <a:lnTo>
                    <a:pt x="211583" y="1204859"/>
                  </a:lnTo>
                  <a:lnTo>
                    <a:pt x="244757" y="1235224"/>
                  </a:lnTo>
                  <a:lnTo>
                    <a:pt x="279769" y="1263397"/>
                  </a:lnTo>
                  <a:lnTo>
                    <a:pt x="316500" y="1289288"/>
                  </a:lnTo>
                  <a:lnTo>
                    <a:pt x="354833" y="1312808"/>
                  </a:lnTo>
                  <a:lnTo>
                    <a:pt x="394650" y="1333868"/>
                  </a:lnTo>
                  <a:lnTo>
                    <a:pt x="435832" y="1352378"/>
                  </a:lnTo>
                  <a:lnTo>
                    <a:pt x="478261" y="1368251"/>
                  </a:lnTo>
                  <a:lnTo>
                    <a:pt x="521819" y="1381397"/>
                  </a:lnTo>
                  <a:lnTo>
                    <a:pt x="566388" y="1391726"/>
                  </a:lnTo>
                  <a:lnTo>
                    <a:pt x="611850" y="1399150"/>
                  </a:lnTo>
                  <a:lnTo>
                    <a:pt x="658086" y="1403580"/>
                  </a:lnTo>
                  <a:lnTo>
                    <a:pt x="704979" y="1404927"/>
                  </a:lnTo>
                  <a:lnTo>
                    <a:pt x="752410" y="1403102"/>
                  </a:lnTo>
                  <a:lnTo>
                    <a:pt x="800261" y="1398016"/>
                  </a:lnTo>
                  <a:lnTo>
                    <a:pt x="847659" y="1389716"/>
                  </a:lnTo>
                  <a:lnTo>
                    <a:pt x="893755" y="1378398"/>
                  </a:lnTo>
                  <a:lnTo>
                    <a:pt x="938460" y="1364179"/>
                  </a:lnTo>
                  <a:lnTo>
                    <a:pt x="981683" y="1347176"/>
                  </a:lnTo>
                  <a:lnTo>
                    <a:pt x="1023337" y="1327509"/>
                  </a:lnTo>
                  <a:lnTo>
                    <a:pt x="1063332" y="1305295"/>
                  </a:lnTo>
                  <a:lnTo>
                    <a:pt x="1101579" y="1280653"/>
                  </a:lnTo>
                  <a:lnTo>
                    <a:pt x="1137989" y="1253700"/>
                  </a:lnTo>
                  <a:lnTo>
                    <a:pt x="1172473" y="1224555"/>
                  </a:lnTo>
                  <a:lnTo>
                    <a:pt x="1204942" y="1193337"/>
                  </a:lnTo>
                  <a:lnTo>
                    <a:pt x="1235307" y="1160162"/>
                  </a:lnTo>
                  <a:lnTo>
                    <a:pt x="1263479" y="1125150"/>
                  </a:lnTo>
                  <a:lnTo>
                    <a:pt x="1289369" y="1088418"/>
                  </a:lnTo>
                  <a:lnTo>
                    <a:pt x="1312888" y="1050085"/>
                  </a:lnTo>
                  <a:lnTo>
                    <a:pt x="1333946" y="1010268"/>
                  </a:lnTo>
                  <a:lnTo>
                    <a:pt x="1352456" y="969087"/>
                  </a:lnTo>
                  <a:lnTo>
                    <a:pt x="1368327" y="926658"/>
                  </a:lnTo>
                  <a:lnTo>
                    <a:pt x="1381471" y="883101"/>
                  </a:lnTo>
                  <a:lnTo>
                    <a:pt x="1391799" y="838533"/>
                  </a:lnTo>
                  <a:lnTo>
                    <a:pt x="1399221" y="793073"/>
                  </a:lnTo>
                  <a:lnTo>
                    <a:pt x="1403649" y="746839"/>
                  </a:lnTo>
                  <a:lnTo>
                    <a:pt x="1404993" y="699949"/>
                  </a:lnTo>
                  <a:lnTo>
                    <a:pt x="1403165" y="652520"/>
                  </a:lnTo>
                  <a:lnTo>
                    <a:pt x="1398075" y="604672"/>
                  </a:lnTo>
                  <a:lnTo>
                    <a:pt x="702496" y="702424"/>
                  </a:lnTo>
                  <a:lnTo>
                    <a:pt x="702496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5296" y="5147132"/>
              <a:ext cx="695960" cy="702945"/>
            </a:xfrm>
            <a:custGeom>
              <a:avLst/>
              <a:gdLst/>
              <a:ahLst/>
              <a:cxnLst/>
              <a:rect l="l" t="t" r="r" b="b"/>
              <a:pathLst>
                <a:path w="695959" h="702945">
                  <a:moveTo>
                    <a:pt x="0" y="0"/>
                  </a:moveTo>
                  <a:lnTo>
                    <a:pt x="0" y="702424"/>
                  </a:lnTo>
                  <a:lnTo>
                    <a:pt x="695579" y="604672"/>
                  </a:lnTo>
                  <a:lnTo>
                    <a:pt x="687338" y="557123"/>
                  </a:lnTo>
                  <a:lnTo>
                    <a:pt x="676227" y="510925"/>
                  </a:lnTo>
                  <a:lnTo>
                    <a:pt x="662342" y="466162"/>
                  </a:lnTo>
                  <a:lnTo>
                    <a:pt x="645780" y="422918"/>
                  </a:lnTo>
                  <a:lnTo>
                    <a:pt x="626637" y="381277"/>
                  </a:lnTo>
                  <a:lnTo>
                    <a:pt x="605010" y="341323"/>
                  </a:lnTo>
                  <a:lnTo>
                    <a:pt x="580996" y="303140"/>
                  </a:lnTo>
                  <a:lnTo>
                    <a:pt x="554692" y="266811"/>
                  </a:lnTo>
                  <a:lnTo>
                    <a:pt x="526193" y="232422"/>
                  </a:lnTo>
                  <a:lnTo>
                    <a:pt x="495596" y="200055"/>
                  </a:lnTo>
                  <a:lnTo>
                    <a:pt x="462999" y="169795"/>
                  </a:lnTo>
                  <a:lnTo>
                    <a:pt x="428497" y="141726"/>
                  </a:lnTo>
                  <a:lnTo>
                    <a:pt x="392188" y="115932"/>
                  </a:lnTo>
                  <a:lnTo>
                    <a:pt x="354167" y="92496"/>
                  </a:lnTo>
                  <a:lnTo>
                    <a:pt x="314532" y="71503"/>
                  </a:lnTo>
                  <a:lnTo>
                    <a:pt x="273380" y="53036"/>
                  </a:lnTo>
                  <a:lnTo>
                    <a:pt x="230806" y="37181"/>
                  </a:lnTo>
                  <a:lnTo>
                    <a:pt x="186907" y="24019"/>
                  </a:lnTo>
                  <a:lnTo>
                    <a:pt x="141781" y="13637"/>
                  </a:lnTo>
                  <a:lnTo>
                    <a:pt x="95523" y="6116"/>
                  </a:lnTo>
                  <a:lnTo>
                    <a:pt x="48230" y="1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7662" y="5321643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40" h="1056639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6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13278" y="5657405"/>
              <a:ext cx="504190" cy="396240"/>
            </a:xfrm>
            <a:custGeom>
              <a:avLst/>
              <a:gdLst/>
              <a:ahLst/>
              <a:cxnLst/>
              <a:rect l="l" t="t" r="r" b="b"/>
              <a:pathLst>
                <a:path w="504190" h="396239">
                  <a:moveTo>
                    <a:pt x="72009" y="35991"/>
                  </a:moveTo>
                  <a:lnTo>
                    <a:pt x="36017" y="35991"/>
                  </a:lnTo>
                  <a:lnTo>
                    <a:pt x="36029" y="287985"/>
                  </a:lnTo>
                  <a:lnTo>
                    <a:pt x="72009" y="287985"/>
                  </a:lnTo>
                  <a:lnTo>
                    <a:pt x="72009" y="35991"/>
                  </a:lnTo>
                  <a:close/>
                </a:path>
                <a:path w="504190" h="396239">
                  <a:moveTo>
                    <a:pt x="396011" y="71996"/>
                  </a:moveTo>
                  <a:lnTo>
                    <a:pt x="108013" y="71996"/>
                  </a:lnTo>
                  <a:lnTo>
                    <a:pt x="108013" y="252018"/>
                  </a:lnTo>
                  <a:lnTo>
                    <a:pt x="396011" y="252018"/>
                  </a:lnTo>
                  <a:lnTo>
                    <a:pt x="396011" y="71996"/>
                  </a:lnTo>
                  <a:close/>
                </a:path>
                <a:path w="504190" h="396239">
                  <a:moveTo>
                    <a:pt x="432015" y="287997"/>
                  </a:moveTo>
                  <a:lnTo>
                    <a:pt x="72009" y="287997"/>
                  </a:lnTo>
                  <a:lnTo>
                    <a:pt x="72021" y="323989"/>
                  </a:lnTo>
                  <a:lnTo>
                    <a:pt x="432015" y="323989"/>
                  </a:lnTo>
                  <a:lnTo>
                    <a:pt x="432015" y="287997"/>
                  </a:lnTo>
                  <a:close/>
                </a:path>
                <a:path w="504190" h="396239">
                  <a:moveTo>
                    <a:pt x="432015" y="0"/>
                  </a:moveTo>
                  <a:lnTo>
                    <a:pt x="72009" y="0"/>
                  </a:lnTo>
                  <a:lnTo>
                    <a:pt x="72009" y="35991"/>
                  </a:lnTo>
                  <a:lnTo>
                    <a:pt x="432015" y="35991"/>
                  </a:lnTo>
                  <a:lnTo>
                    <a:pt x="432015" y="0"/>
                  </a:lnTo>
                  <a:close/>
                </a:path>
                <a:path w="504190" h="396239">
                  <a:moveTo>
                    <a:pt x="468020" y="35991"/>
                  </a:moveTo>
                  <a:lnTo>
                    <a:pt x="432028" y="35991"/>
                  </a:lnTo>
                  <a:lnTo>
                    <a:pt x="432041" y="287985"/>
                  </a:lnTo>
                  <a:lnTo>
                    <a:pt x="468020" y="287985"/>
                  </a:lnTo>
                  <a:lnTo>
                    <a:pt x="468020" y="35991"/>
                  </a:lnTo>
                  <a:close/>
                </a:path>
                <a:path w="504190" h="396239">
                  <a:moveTo>
                    <a:pt x="504012" y="360006"/>
                  </a:moveTo>
                  <a:lnTo>
                    <a:pt x="0" y="360006"/>
                  </a:lnTo>
                  <a:lnTo>
                    <a:pt x="12" y="395998"/>
                  </a:lnTo>
                  <a:lnTo>
                    <a:pt x="504012" y="395998"/>
                  </a:lnTo>
                  <a:lnTo>
                    <a:pt x="504012" y="360006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9951" y="368706"/>
            <a:ext cx="760287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225" dirty="0" smtClean="0"/>
              <a:t>Kilka liczb na początek:</a:t>
            </a:r>
            <a:endParaRPr spc="225" dirty="0"/>
          </a:p>
        </p:txBody>
      </p:sp>
      <p:sp>
        <p:nvSpPr>
          <p:cNvPr id="16" name="object 16"/>
          <p:cNvSpPr/>
          <p:nvPr/>
        </p:nvSpPr>
        <p:spPr>
          <a:xfrm>
            <a:off x="217049" y="253060"/>
            <a:ext cx="10043160" cy="1129665"/>
          </a:xfrm>
          <a:custGeom>
            <a:avLst/>
            <a:gdLst/>
            <a:ahLst/>
            <a:cxnLst/>
            <a:rect l="l" t="t" r="r" b="b"/>
            <a:pathLst>
              <a:path w="10043160" h="1129665">
                <a:moveTo>
                  <a:pt x="0" y="1129347"/>
                </a:moveTo>
                <a:lnTo>
                  <a:pt x="0" y="0"/>
                </a:lnTo>
                <a:lnTo>
                  <a:pt x="10042944" y="0"/>
                </a:lnTo>
              </a:path>
            </a:pathLst>
          </a:custGeom>
          <a:ln w="38100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1299" y="1761312"/>
            <a:ext cx="103949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5" dirty="0">
                <a:latin typeface="Arial"/>
                <a:cs typeface="Arial"/>
              </a:rPr>
              <a:t>8</a:t>
            </a:r>
            <a:r>
              <a:rPr sz="4400" spc="-55" dirty="0">
                <a:latin typeface="Arial"/>
                <a:cs typeface="Arial"/>
              </a:rPr>
              <a:t>7</a:t>
            </a:r>
            <a:r>
              <a:rPr sz="4400" spc="-600" dirty="0">
                <a:latin typeface="Arial"/>
                <a:cs typeface="Arial"/>
              </a:rPr>
              <a:t>%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1569" y="5217490"/>
            <a:ext cx="1002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70" dirty="0">
                <a:latin typeface="Arial"/>
                <a:cs typeface="Arial"/>
              </a:rPr>
              <a:t>3</a:t>
            </a:r>
            <a:r>
              <a:rPr sz="4400" spc="-254" dirty="0">
                <a:latin typeface="Arial"/>
                <a:cs typeface="Arial"/>
              </a:rPr>
              <a:t>5</a:t>
            </a:r>
            <a:r>
              <a:rPr sz="4400" spc="-600" dirty="0">
                <a:latin typeface="Arial"/>
                <a:cs typeface="Arial"/>
              </a:rPr>
              <a:t>%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54394" y="2020595"/>
            <a:ext cx="859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35" dirty="0">
                <a:latin typeface="Arial"/>
                <a:cs typeface="Arial"/>
              </a:rPr>
              <a:t>2</a:t>
            </a:r>
            <a:r>
              <a:rPr sz="4400" spc="285" dirty="0">
                <a:latin typeface="Arial"/>
                <a:cs typeface="Arial"/>
              </a:rPr>
              <a:t>/3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0738" y="3575736"/>
            <a:ext cx="2392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305" algn="l"/>
                <a:tab pos="2378710" algn="l"/>
              </a:tabLst>
            </a:pPr>
            <a:r>
              <a:rPr sz="4400" u="sng" spc="-180" dirty="0">
                <a:uFill>
                  <a:solidFill>
                    <a:srgbClr val="784686"/>
                  </a:solidFill>
                </a:uFill>
                <a:latin typeface="Arial"/>
                <a:cs typeface="Arial"/>
              </a:rPr>
              <a:t> 	</a:t>
            </a:r>
            <a:r>
              <a:rPr sz="4400" u="sng" spc="-675" dirty="0">
                <a:uFill>
                  <a:solidFill>
                    <a:srgbClr val="784686"/>
                  </a:solidFill>
                </a:uFill>
                <a:latin typeface="Arial"/>
                <a:cs typeface="Arial"/>
              </a:rPr>
              <a:t>1  </a:t>
            </a:r>
            <a:r>
              <a:rPr sz="4400" u="sng" spc="-145" dirty="0">
                <a:uFill>
                  <a:solidFill>
                    <a:srgbClr val="784686"/>
                  </a:solidFill>
                </a:uFill>
                <a:latin typeface="Arial"/>
                <a:cs typeface="Arial"/>
              </a:rPr>
              <a:t>na</a:t>
            </a:r>
            <a:r>
              <a:rPr sz="4400" u="sng" spc="-330" dirty="0">
                <a:uFill>
                  <a:solidFill>
                    <a:srgbClr val="784686"/>
                  </a:solidFill>
                </a:uFill>
                <a:latin typeface="Arial"/>
                <a:cs typeface="Arial"/>
              </a:rPr>
              <a:t> </a:t>
            </a:r>
            <a:r>
              <a:rPr sz="4400" u="sng" spc="-160" dirty="0">
                <a:uFill>
                  <a:solidFill>
                    <a:srgbClr val="784686"/>
                  </a:solidFill>
                </a:uFill>
                <a:latin typeface="Arial"/>
                <a:cs typeface="Arial"/>
              </a:rPr>
              <a:t>5	</a:t>
            </a:r>
            <a:endParaRPr sz="4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42998" y="1929002"/>
            <a:ext cx="638810" cy="777240"/>
          </a:xfrm>
          <a:prstGeom prst="rect">
            <a:avLst/>
          </a:prstGeom>
          <a:solidFill>
            <a:srgbClr val="784686"/>
          </a:solidFill>
        </p:spPr>
        <p:txBody>
          <a:bodyPr vert="horz" wrap="square" lIns="0" tIns="1778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40"/>
              </a:spcBef>
            </a:pPr>
            <a:r>
              <a:rPr sz="4400" spc="-16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81795" y="1929002"/>
            <a:ext cx="1278255" cy="777240"/>
          </a:xfrm>
          <a:prstGeom prst="rect">
            <a:avLst/>
          </a:prstGeom>
          <a:solidFill>
            <a:srgbClr val="B59EC2"/>
          </a:solidFill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4400" spc="-305" dirty="0">
                <a:solidFill>
                  <a:srgbClr val="FFFFFF"/>
                </a:solidFill>
                <a:latin typeface="Arial"/>
                <a:cs typeface="Arial"/>
              </a:rPr>
              <a:t>4,5%</a:t>
            </a:r>
            <a:endParaRPr sz="4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299" y="5390159"/>
            <a:ext cx="2565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0" dirty="0">
                <a:latin typeface="Arial"/>
                <a:cs typeface="Arial"/>
              </a:rPr>
              <a:t>Jeden </a:t>
            </a:r>
            <a:r>
              <a:rPr sz="4400" spc="-145" dirty="0">
                <a:latin typeface="Arial"/>
                <a:cs typeface="Arial"/>
              </a:rPr>
              <a:t>na</a:t>
            </a:r>
            <a:r>
              <a:rPr sz="4400" spc="-240" dirty="0">
                <a:latin typeface="Arial"/>
                <a:cs typeface="Arial"/>
              </a:rPr>
              <a:t> </a:t>
            </a:r>
            <a:r>
              <a:rPr sz="4400" spc="-165" dirty="0">
                <a:latin typeface="Arial"/>
                <a:cs typeface="Arial"/>
              </a:rPr>
              <a:t>3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299" y="3575736"/>
            <a:ext cx="2859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40" dirty="0">
                <a:latin typeface="Arial"/>
                <a:cs typeface="Arial"/>
              </a:rPr>
              <a:t>Co</a:t>
            </a:r>
            <a:r>
              <a:rPr sz="4400" spc="-225" dirty="0">
                <a:latin typeface="Arial"/>
                <a:cs typeface="Arial"/>
              </a:rPr>
              <a:t> </a:t>
            </a:r>
            <a:r>
              <a:rPr sz="4400" spc="-75" dirty="0">
                <a:latin typeface="Arial"/>
                <a:cs typeface="Arial"/>
              </a:rPr>
              <a:t>dziesiąty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4634" y="2871609"/>
            <a:ext cx="1852930" cy="5391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spc="-25" dirty="0">
                <a:latin typeface="Arial"/>
                <a:cs typeface="Arial"/>
              </a:rPr>
              <a:t>posiada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przynajmniej  </a:t>
            </a:r>
            <a:r>
              <a:rPr sz="1100" spc="-15" dirty="0">
                <a:latin typeface="Arial"/>
                <a:cs typeface="Arial"/>
              </a:rPr>
              <a:t>jedno </a:t>
            </a:r>
            <a:r>
              <a:rPr sz="1100" spc="5" dirty="0">
                <a:latin typeface="Arial"/>
                <a:cs typeface="Arial"/>
              </a:rPr>
              <a:t>konto </a:t>
            </a:r>
            <a:r>
              <a:rPr sz="1100" spc="-30" dirty="0">
                <a:latin typeface="Arial"/>
                <a:cs typeface="Arial"/>
              </a:rPr>
              <a:t>na </a:t>
            </a:r>
            <a:r>
              <a:rPr sz="1100" spc="20" dirty="0">
                <a:latin typeface="Arial"/>
                <a:cs typeface="Arial"/>
              </a:rPr>
              <a:t>portalu  </a:t>
            </a:r>
            <a:r>
              <a:rPr sz="1100" spc="-5" dirty="0">
                <a:latin typeface="Arial"/>
                <a:cs typeface="Arial"/>
              </a:rPr>
              <a:t>społecznościowym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6240" y="5895695"/>
            <a:ext cx="2168525" cy="366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uczniów do grania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30" dirty="0">
                <a:latin typeface="Arial"/>
                <a:cs typeface="Arial"/>
              </a:rPr>
              <a:t>gry </a:t>
            </a:r>
            <a:r>
              <a:rPr sz="1100" spc="20" dirty="0">
                <a:latin typeface="Arial"/>
                <a:cs typeface="Arial"/>
              </a:rPr>
              <a:t>cyfrowe  </a:t>
            </a:r>
            <a:r>
              <a:rPr sz="1100" spc="-30" dirty="0">
                <a:latin typeface="Arial"/>
                <a:cs typeface="Arial"/>
              </a:rPr>
              <a:t>najczęściej </a:t>
            </a:r>
            <a:r>
              <a:rPr sz="1100" spc="15" dirty="0">
                <a:latin typeface="Arial"/>
                <a:cs typeface="Arial"/>
              </a:rPr>
              <a:t>wykorzystuje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784686"/>
                </a:solidFill>
                <a:latin typeface="Arial"/>
                <a:cs typeface="Arial"/>
              </a:rPr>
              <a:t>smartfon</a:t>
            </a:r>
            <a:r>
              <a:rPr sz="1100" spc="-35" dirty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6288" y="6586931"/>
            <a:ext cx="626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784686"/>
                </a:solidFill>
                <a:latin typeface="Arial"/>
                <a:cs typeface="Arial"/>
              </a:rPr>
              <a:t>k</a:t>
            </a:r>
            <a:r>
              <a:rPr sz="1100" b="1" spc="-70" dirty="0">
                <a:solidFill>
                  <a:srgbClr val="784686"/>
                </a:solidFill>
                <a:latin typeface="Arial"/>
                <a:cs typeface="Arial"/>
              </a:rPr>
              <a:t>om</a:t>
            </a:r>
            <a:r>
              <a:rPr sz="1100" b="1" spc="-25" dirty="0">
                <a:solidFill>
                  <a:srgbClr val="784686"/>
                </a:solidFill>
                <a:latin typeface="Arial"/>
                <a:cs typeface="Arial"/>
              </a:rPr>
              <a:t>pu</a:t>
            </a:r>
            <a:r>
              <a:rPr sz="1100" b="1" spc="-20" dirty="0">
                <a:solidFill>
                  <a:srgbClr val="784686"/>
                </a:solidFill>
                <a:latin typeface="Arial"/>
                <a:cs typeface="Arial"/>
              </a:rPr>
              <a:t>t</a:t>
            </a:r>
            <a:r>
              <a:rPr sz="1100" b="1" spc="-15" dirty="0">
                <a:solidFill>
                  <a:srgbClr val="784686"/>
                </a:solidFill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42831" y="6340678"/>
            <a:ext cx="1864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30" dirty="0">
                <a:latin typeface="Arial"/>
                <a:cs typeface="Arial"/>
              </a:rPr>
              <a:t>23%</a:t>
            </a:r>
            <a:r>
              <a:rPr sz="4400" spc="-2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stacjonarny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93296" y="2698940"/>
            <a:ext cx="2233295" cy="5391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dirty="0">
                <a:latin typeface="Arial"/>
                <a:cs typeface="Arial"/>
              </a:rPr>
              <a:t>przynajmniej </a:t>
            </a:r>
            <a:r>
              <a:rPr sz="1100" spc="-10" dirty="0">
                <a:latin typeface="Arial"/>
                <a:cs typeface="Arial"/>
              </a:rPr>
              <a:t>raz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-30" dirty="0">
                <a:latin typeface="Arial"/>
                <a:cs typeface="Arial"/>
              </a:rPr>
              <a:t>ciągu  </a:t>
            </a:r>
            <a:r>
              <a:rPr sz="1100" spc="-5" dirty="0">
                <a:latin typeface="Arial"/>
                <a:cs typeface="Arial"/>
              </a:rPr>
              <a:t>ostatniego </a:t>
            </a:r>
            <a:r>
              <a:rPr sz="1100" spc="5" dirty="0">
                <a:latin typeface="Arial"/>
                <a:cs typeface="Arial"/>
              </a:rPr>
              <a:t>roku </a:t>
            </a:r>
            <a:r>
              <a:rPr sz="1100" spc="20" dirty="0">
                <a:latin typeface="Arial"/>
                <a:cs typeface="Arial"/>
              </a:rPr>
              <a:t>grało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jakąkolwiek  </a:t>
            </a:r>
            <a:r>
              <a:rPr sz="1100" spc="-10" dirty="0">
                <a:latin typeface="Arial"/>
                <a:cs typeface="Arial"/>
              </a:rPr>
              <a:t>grę </a:t>
            </a:r>
            <a:r>
              <a:rPr sz="1100" spc="25" dirty="0">
                <a:latin typeface="Arial"/>
                <a:cs typeface="Arial"/>
              </a:rPr>
              <a:t>cyfrową </a:t>
            </a:r>
            <a:r>
              <a:rPr sz="1100" spc="-15" dirty="0">
                <a:latin typeface="Arial"/>
                <a:cs typeface="Arial"/>
              </a:rPr>
              <a:t>online </a:t>
            </a:r>
            <a:r>
              <a:rPr sz="1100" dirty="0">
                <a:latin typeface="Arial"/>
                <a:cs typeface="Arial"/>
              </a:rPr>
              <a:t>lub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offline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06755" y="4513364"/>
            <a:ext cx="2353310" cy="366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5" dirty="0">
                <a:latin typeface="Arial"/>
                <a:cs typeface="Arial"/>
              </a:rPr>
              <a:t>nastolatków </a:t>
            </a:r>
            <a:r>
              <a:rPr sz="1100" spc="-30" dirty="0">
                <a:latin typeface="Arial"/>
                <a:cs typeface="Arial"/>
              </a:rPr>
              <a:t>zawsze </a:t>
            </a:r>
            <a:r>
              <a:rPr sz="1100" dirty="0">
                <a:latin typeface="Arial"/>
                <a:cs typeface="Arial"/>
              </a:rPr>
              <a:t>lub </a:t>
            </a:r>
            <a:r>
              <a:rPr sz="1100" spc="-10" dirty="0">
                <a:latin typeface="Arial"/>
                <a:cs typeface="Arial"/>
              </a:rPr>
              <a:t>bardzo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często  </a:t>
            </a:r>
            <a:r>
              <a:rPr sz="1100" spc="-5" dirty="0">
                <a:latin typeface="Arial"/>
                <a:cs typeface="Arial"/>
              </a:rPr>
              <a:t>gra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cyfrowe,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kiedy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się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nudzi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86748" y="2958223"/>
            <a:ext cx="1024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uczniów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częściej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86748" y="3131032"/>
            <a:ext cx="11493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gra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 </a:t>
            </a:r>
            <a:r>
              <a:rPr sz="1100" spc="20" dirty="0">
                <a:latin typeface="Arial"/>
                <a:cs typeface="Arial"/>
              </a:rPr>
              <a:t>cyfrowe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6748" y="3303841"/>
            <a:ext cx="1105535" cy="366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75" dirty="0">
                <a:latin typeface="Arial"/>
                <a:cs typeface="Arial"/>
              </a:rPr>
              <a:t>w </a:t>
            </a:r>
            <a:r>
              <a:rPr sz="1100" dirty="0">
                <a:latin typeface="Arial"/>
                <a:cs typeface="Arial"/>
              </a:rPr>
              <a:t>porównaniu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  </a:t>
            </a:r>
            <a:r>
              <a:rPr sz="1100" spc="-40" dirty="0">
                <a:latin typeface="Arial"/>
                <a:cs typeface="Arial"/>
              </a:rPr>
              <a:t>czasu </a:t>
            </a:r>
            <a:r>
              <a:rPr sz="1100" spc="-15" dirty="0">
                <a:latin typeface="Arial"/>
                <a:cs typeface="Arial"/>
              </a:rPr>
              <a:t>sprzed </a:t>
            </a:r>
            <a:r>
              <a:rPr sz="1100" spc="-30" dirty="0">
                <a:latin typeface="Arial"/>
                <a:cs typeface="Arial"/>
              </a:rPr>
              <a:t>2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lat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06292" y="6414261"/>
            <a:ext cx="1768475" cy="366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5" dirty="0">
                <a:latin typeface="Arial"/>
                <a:cs typeface="Arial"/>
              </a:rPr>
              <a:t>nastolatków </a:t>
            </a:r>
            <a:r>
              <a:rPr sz="1100" spc="-5" dirty="0">
                <a:latin typeface="Arial"/>
                <a:cs typeface="Arial"/>
              </a:rPr>
              <a:t>gra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30" dirty="0">
                <a:latin typeface="Arial"/>
                <a:cs typeface="Arial"/>
              </a:rPr>
              <a:t>gry  </a:t>
            </a:r>
            <a:r>
              <a:rPr sz="1100" spc="20" dirty="0">
                <a:latin typeface="Arial"/>
                <a:cs typeface="Arial"/>
              </a:rPr>
              <a:t>cyfrowe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sposób </a:t>
            </a:r>
            <a:r>
              <a:rPr sz="1100" b="1" spc="-40" dirty="0">
                <a:solidFill>
                  <a:srgbClr val="784686"/>
                </a:solidFill>
                <a:latin typeface="Arial"/>
                <a:cs typeface="Arial"/>
              </a:rPr>
              <a:t>regularny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17736" y="4859121"/>
            <a:ext cx="2580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nastolatek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gra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cyfrowe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zawsze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srgbClr val="784686"/>
                </a:solidFill>
                <a:latin typeface="Arial"/>
                <a:cs typeface="Arial"/>
              </a:rPr>
              <a:t>sam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988757" y="5184737"/>
            <a:ext cx="1404620" cy="1404620"/>
            <a:chOff x="4988757" y="5184737"/>
            <a:chExt cx="1404620" cy="1404620"/>
          </a:xfrm>
        </p:grpSpPr>
        <p:sp>
          <p:nvSpPr>
            <p:cNvPr id="37" name="object 37"/>
            <p:cNvSpPr/>
            <p:nvPr/>
          </p:nvSpPr>
          <p:spPr>
            <a:xfrm>
              <a:off x="4988757" y="5184737"/>
              <a:ext cx="1270635" cy="1404620"/>
            </a:xfrm>
            <a:custGeom>
              <a:avLst/>
              <a:gdLst/>
              <a:ahLst/>
              <a:cxnLst/>
              <a:rect l="l" t="t" r="r" b="b"/>
              <a:pathLst>
                <a:path w="1270635" h="1404620">
                  <a:moveTo>
                    <a:pt x="702163" y="0"/>
                  </a:moveTo>
                  <a:lnTo>
                    <a:pt x="652816" y="1544"/>
                  </a:lnTo>
                  <a:lnTo>
                    <a:pt x="604573" y="6157"/>
                  </a:lnTo>
                  <a:lnTo>
                    <a:pt x="557495" y="13807"/>
                  </a:lnTo>
                  <a:lnTo>
                    <a:pt x="511642" y="24463"/>
                  </a:lnTo>
                  <a:lnTo>
                    <a:pt x="467076" y="38095"/>
                  </a:lnTo>
                  <a:lnTo>
                    <a:pt x="423856" y="54671"/>
                  </a:lnTo>
                  <a:lnTo>
                    <a:pt x="382045" y="74160"/>
                  </a:lnTo>
                  <a:lnTo>
                    <a:pt x="341702" y="96531"/>
                  </a:lnTo>
                  <a:lnTo>
                    <a:pt x="302888" y="121753"/>
                  </a:lnTo>
                  <a:lnTo>
                    <a:pt x="265665" y="149796"/>
                  </a:lnTo>
                  <a:lnTo>
                    <a:pt x="230092" y="180627"/>
                  </a:lnTo>
                  <a:lnTo>
                    <a:pt x="196231" y="214217"/>
                  </a:lnTo>
                  <a:lnTo>
                    <a:pt x="164143" y="250534"/>
                  </a:lnTo>
                  <a:lnTo>
                    <a:pt x="133888" y="289547"/>
                  </a:lnTo>
                  <a:lnTo>
                    <a:pt x="106931" y="329408"/>
                  </a:lnTo>
                  <a:lnTo>
                    <a:pt x="83051" y="370429"/>
                  </a:lnTo>
                  <a:lnTo>
                    <a:pt x="62224" y="412464"/>
                  </a:lnTo>
                  <a:lnTo>
                    <a:pt x="44428" y="455367"/>
                  </a:lnTo>
                  <a:lnTo>
                    <a:pt x="29640" y="498992"/>
                  </a:lnTo>
                  <a:lnTo>
                    <a:pt x="17836" y="543193"/>
                  </a:lnTo>
                  <a:lnTo>
                    <a:pt x="8993" y="587823"/>
                  </a:lnTo>
                  <a:lnTo>
                    <a:pt x="3088" y="632737"/>
                  </a:lnTo>
                  <a:lnTo>
                    <a:pt x="98" y="677788"/>
                  </a:lnTo>
                  <a:lnTo>
                    <a:pt x="0" y="722831"/>
                  </a:lnTo>
                  <a:lnTo>
                    <a:pt x="2770" y="767719"/>
                  </a:lnTo>
                  <a:lnTo>
                    <a:pt x="8385" y="812306"/>
                  </a:lnTo>
                  <a:lnTo>
                    <a:pt x="16823" y="856446"/>
                  </a:lnTo>
                  <a:lnTo>
                    <a:pt x="28060" y="899992"/>
                  </a:lnTo>
                  <a:lnTo>
                    <a:pt x="42073" y="942799"/>
                  </a:lnTo>
                  <a:lnTo>
                    <a:pt x="58839" y="984721"/>
                  </a:lnTo>
                  <a:lnTo>
                    <a:pt x="78334" y="1025612"/>
                  </a:lnTo>
                  <a:lnTo>
                    <a:pt x="100536" y="1065324"/>
                  </a:lnTo>
                  <a:lnTo>
                    <a:pt x="125421" y="1103713"/>
                  </a:lnTo>
                  <a:lnTo>
                    <a:pt x="152966" y="1140632"/>
                  </a:lnTo>
                  <a:lnTo>
                    <a:pt x="183149" y="1175934"/>
                  </a:lnTo>
                  <a:lnTo>
                    <a:pt x="215945" y="1209475"/>
                  </a:lnTo>
                  <a:lnTo>
                    <a:pt x="251331" y="1241107"/>
                  </a:lnTo>
                  <a:lnTo>
                    <a:pt x="289286" y="1270685"/>
                  </a:lnTo>
                  <a:lnTo>
                    <a:pt x="329146" y="1297641"/>
                  </a:lnTo>
                  <a:lnTo>
                    <a:pt x="370168" y="1321521"/>
                  </a:lnTo>
                  <a:lnTo>
                    <a:pt x="412203" y="1342347"/>
                  </a:lnTo>
                  <a:lnTo>
                    <a:pt x="455107" y="1360143"/>
                  </a:lnTo>
                  <a:lnTo>
                    <a:pt x="498732" y="1374932"/>
                  </a:lnTo>
                  <a:lnTo>
                    <a:pt x="542933" y="1386737"/>
                  </a:lnTo>
                  <a:lnTo>
                    <a:pt x="587564" y="1395580"/>
                  </a:lnTo>
                  <a:lnTo>
                    <a:pt x="632479" y="1401486"/>
                  </a:lnTo>
                  <a:lnTo>
                    <a:pt x="677531" y="1404478"/>
                  </a:lnTo>
                  <a:lnTo>
                    <a:pt x="722575" y="1404577"/>
                  </a:lnTo>
                  <a:lnTo>
                    <a:pt x="767463" y="1401809"/>
                  </a:lnTo>
                  <a:lnTo>
                    <a:pt x="812051" y="1396195"/>
                  </a:lnTo>
                  <a:lnTo>
                    <a:pt x="856192" y="1387758"/>
                  </a:lnTo>
                  <a:lnTo>
                    <a:pt x="899739" y="1376523"/>
                  </a:lnTo>
                  <a:lnTo>
                    <a:pt x="942547" y="1362511"/>
                  </a:lnTo>
                  <a:lnTo>
                    <a:pt x="984469" y="1345747"/>
                  </a:lnTo>
                  <a:lnTo>
                    <a:pt x="1025360" y="1326253"/>
                  </a:lnTo>
                  <a:lnTo>
                    <a:pt x="1065074" y="1304052"/>
                  </a:lnTo>
                  <a:lnTo>
                    <a:pt x="1103463" y="1279168"/>
                  </a:lnTo>
                  <a:lnTo>
                    <a:pt x="1140382" y="1251623"/>
                  </a:lnTo>
                  <a:lnTo>
                    <a:pt x="1175685" y="1221440"/>
                  </a:lnTo>
                  <a:lnTo>
                    <a:pt x="1209226" y="1188644"/>
                  </a:lnTo>
                  <a:lnTo>
                    <a:pt x="1240859" y="1153256"/>
                  </a:lnTo>
                  <a:lnTo>
                    <a:pt x="1270437" y="1115301"/>
                  </a:lnTo>
                  <a:lnTo>
                    <a:pt x="702163" y="702424"/>
                  </a:lnTo>
                  <a:lnTo>
                    <a:pt x="702163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90920" y="5184737"/>
              <a:ext cx="702945" cy="1115695"/>
            </a:xfrm>
            <a:custGeom>
              <a:avLst/>
              <a:gdLst/>
              <a:ahLst/>
              <a:cxnLst/>
              <a:rect l="l" t="t" r="r" b="b"/>
              <a:pathLst>
                <a:path w="702945" h="1115695">
                  <a:moveTo>
                    <a:pt x="0" y="0"/>
                  </a:moveTo>
                  <a:lnTo>
                    <a:pt x="0" y="702424"/>
                  </a:lnTo>
                  <a:lnTo>
                    <a:pt x="568274" y="1115301"/>
                  </a:lnTo>
                  <a:lnTo>
                    <a:pt x="596894" y="1073183"/>
                  </a:lnTo>
                  <a:lnTo>
                    <a:pt x="621983" y="1030442"/>
                  </a:lnTo>
                  <a:lnTo>
                    <a:pt x="643586" y="986942"/>
                  </a:lnTo>
                  <a:lnTo>
                    <a:pt x="661746" y="942548"/>
                  </a:lnTo>
                  <a:lnTo>
                    <a:pt x="676506" y="897124"/>
                  </a:lnTo>
                  <a:lnTo>
                    <a:pt x="687911" y="850535"/>
                  </a:lnTo>
                  <a:lnTo>
                    <a:pt x="696003" y="802645"/>
                  </a:lnTo>
                  <a:lnTo>
                    <a:pt x="700826" y="753320"/>
                  </a:lnTo>
                  <a:lnTo>
                    <a:pt x="702424" y="702424"/>
                  </a:lnTo>
                  <a:lnTo>
                    <a:pt x="700803" y="654331"/>
                  </a:lnTo>
                  <a:lnTo>
                    <a:pt x="696011" y="607107"/>
                  </a:lnTo>
                  <a:lnTo>
                    <a:pt x="688153" y="560858"/>
                  </a:lnTo>
                  <a:lnTo>
                    <a:pt x="677332" y="515689"/>
                  </a:lnTo>
                  <a:lnTo>
                    <a:pt x="663654" y="471703"/>
                  </a:lnTo>
                  <a:lnTo>
                    <a:pt x="647223" y="429005"/>
                  </a:lnTo>
                  <a:lnTo>
                    <a:pt x="628144" y="387700"/>
                  </a:lnTo>
                  <a:lnTo>
                    <a:pt x="606521" y="347893"/>
                  </a:lnTo>
                  <a:lnTo>
                    <a:pt x="582460" y="309688"/>
                  </a:lnTo>
                  <a:lnTo>
                    <a:pt x="556064" y="273190"/>
                  </a:lnTo>
                  <a:lnTo>
                    <a:pt x="527438" y="238503"/>
                  </a:lnTo>
                  <a:lnTo>
                    <a:pt x="496687" y="205732"/>
                  </a:lnTo>
                  <a:lnTo>
                    <a:pt x="463916" y="174981"/>
                  </a:lnTo>
                  <a:lnTo>
                    <a:pt x="429228" y="146356"/>
                  </a:lnTo>
                  <a:lnTo>
                    <a:pt x="392730" y="119960"/>
                  </a:lnTo>
                  <a:lnTo>
                    <a:pt x="354525" y="95899"/>
                  </a:lnTo>
                  <a:lnTo>
                    <a:pt x="314718" y="74277"/>
                  </a:lnTo>
                  <a:lnTo>
                    <a:pt x="273413" y="55198"/>
                  </a:lnTo>
                  <a:lnTo>
                    <a:pt x="230716" y="38768"/>
                  </a:lnTo>
                  <a:lnTo>
                    <a:pt x="186730" y="25090"/>
                  </a:lnTo>
                  <a:lnTo>
                    <a:pt x="141561" y="14270"/>
                  </a:lnTo>
                  <a:lnTo>
                    <a:pt x="95313" y="6412"/>
                  </a:lnTo>
                  <a:lnTo>
                    <a:pt x="48091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62308" y="5358333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39" h="1056639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6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8894" y="5635180"/>
              <a:ext cx="324485" cy="504190"/>
            </a:xfrm>
            <a:custGeom>
              <a:avLst/>
              <a:gdLst/>
              <a:ahLst/>
              <a:cxnLst/>
              <a:rect l="l" t="t" r="r" b="b"/>
              <a:pathLst>
                <a:path w="324485" h="504189">
                  <a:moveTo>
                    <a:pt x="35991" y="35991"/>
                  </a:moveTo>
                  <a:lnTo>
                    <a:pt x="0" y="36004"/>
                  </a:lnTo>
                  <a:lnTo>
                    <a:pt x="0" y="467995"/>
                  </a:lnTo>
                  <a:lnTo>
                    <a:pt x="35991" y="467995"/>
                  </a:lnTo>
                  <a:lnTo>
                    <a:pt x="35991" y="35991"/>
                  </a:lnTo>
                  <a:close/>
                </a:path>
                <a:path w="324485" h="504189">
                  <a:moveTo>
                    <a:pt x="179984" y="414007"/>
                  </a:moveTo>
                  <a:lnTo>
                    <a:pt x="143992" y="414020"/>
                  </a:lnTo>
                  <a:lnTo>
                    <a:pt x="143992" y="449999"/>
                  </a:lnTo>
                  <a:lnTo>
                    <a:pt x="179984" y="449999"/>
                  </a:lnTo>
                  <a:lnTo>
                    <a:pt x="179984" y="414007"/>
                  </a:lnTo>
                  <a:close/>
                </a:path>
                <a:path w="324485" h="504189">
                  <a:moveTo>
                    <a:pt x="251993" y="71996"/>
                  </a:moveTo>
                  <a:lnTo>
                    <a:pt x="71996" y="71996"/>
                  </a:lnTo>
                  <a:lnTo>
                    <a:pt x="71996" y="395998"/>
                  </a:lnTo>
                  <a:lnTo>
                    <a:pt x="251993" y="395998"/>
                  </a:lnTo>
                  <a:lnTo>
                    <a:pt x="251993" y="71996"/>
                  </a:lnTo>
                  <a:close/>
                </a:path>
                <a:path w="324485" h="504189">
                  <a:moveTo>
                    <a:pt x="287997" y="468007"/>
                  </a:moveTo>
                  <a:lnTo>
                    <a:pt x="36004" y="468020"/>
                  </a:lnTo>
                  <a:lnTo>
                    <a:pt x="36004" y="503999"/>
                  </a:lnTo>
                  <a:lnTo>
                    <a:pt x="287997" y="503999"/>
                  </a:lnTo>
                  <a:lnTo>
                    <a:pt x="287997" y="468007"/>
                  </a:lnTo>
                  <a:close/>
                </a:path>
                <a:path w="324485" h="504189">
                  <a:moveTo>
                    <a:pt x="287997" y="0"/>
                  </a:moveTo>
                  <a:lnTo>
                    <a:pt x="36004" y="12"/>
                  </a:lnTo>
                  <a:lnTo>
                    <a:pt x="36004" y="35991"/>
                  </a:lnTo>
                  <a:lnTo>
                    <a:pt x="287997" y="35991"/>
                  </a:lnTo>
                  <a:lnTo>
                    <a:pt x="287997" y="0"/>
                  </a:lnTo>
                  <a:close/>
                </a:path>
                <a:path w="324485" h="504189">
                  <a:moveTo>
                    <a:pt x="323989" y="35991"/>
                  </a:moveTo>
                  <a:lnTo>
                    <a:pt x="287997" y="36004"/>
                  </a:lnTo>
                  <a:lnTo>
                    <a:pt x="287997" y="467995"/>
                  </a:lnTo>
                  <a:lnTo>
                    <a:pt x="323989" y="467995"/>
                  </a:lnTo>
                  <a:lnTo>
                    <a:pt x="323989" y="35991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657088" y="4209859"/>
            <a:ext cx="2379345" cy="186055"/>
            <a:chOff x="5657088" y="4209859"/>
            <a:chExt cx="2379345" cy="186055"/>
          </a:xfrm>
        </p:grpSpPr>
        <p:sp>
          <p:nvSpPr>
            <p:cNvPr id="42" name="object 42"/>
            <p:cNvSpPr/>
            <p:nvPr/>
          </p:nvSpPr>
          <p:spPr>
            <a:xfrm>
              <a:off x="5663438" y="4216209"/>
              <a:ext cx="2366645" cy="173355"/>
            </a:xfrm>
            <a:custGeom>
              <a:avLst/>
              <a:gdLst/>
              <a:ahLst/>
              <a:cxnLst/>
              <a:rect l="l" t="t" r="r" b="b"/>
              <a:pathLst>
                <a:path w="2366645" h="173354">
                  <a:moveTo>
                    <a:pt x="0" y="172796"/>
                  </a:moveTo>
                  <a:lnTo>
                    <a:pt x="2366441" y="172796"/>
                  </a:lnTo>
                  <a:lnTo>
                    <a:pt x="2366441" y="0"/>
                  </a:lnTo>
                  <a:lnTo>
                    <a:pt x="0" y="0"/>
                  </a:lnTo>
                  <a:lnTo>
                    <a:pt x="0" y="172796"/>
                  </a:lnTo>
                  <a:close/>
                </a:path>
              </a:pathLst>
            </a:custGeom>
            <a:ln w="12700">
              <a:solidFill>
                <a:srgbClr val="784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63438" y="4216209"/>
              <a:ext cx="474980" cy="173355"/>
            </a:xfrm>
            <a:custGeom>
              <a:avLst/>
              <a:gdLst/>
              <a:ahLst/>
              <a:cxnLst/>
              <a:rect l="l" t="t" r="r" b="b"/>
              <a:pathLst>
                <a:path w="474979" h="173354">
                  <a:moveTo>
                    <a:pt x="474560" y="0"/>
                  </a:moveTo>
                  <a:lnTo>
                    <a:pt x="0" y="0"/>
                  </a:lnTo>
                  <a:lnTo>
                    <a:pt x="0" y="172796"/>
                  </a:lnTo>
                  <a:lnTo>
                    <a:pt x="474560" y="172796"/>
                  </a:lnTo>
                  <a:lnTo>
                    <a:pt x="474560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1782000" y="6217780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09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09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09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09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09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09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09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09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6636" y="4456976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39"/>
                </a:moveTo>
                <a:lnTo>
                  <a:pt x="106934" y="160439"/>
                </a:lnTo>
                <a:lnTo>
                  <a:pt x="106934" y="178269"/>
                </a:lnTo>
                <a:lnTo>
                  <a:pt x="124764" y="178269"/>
                </a:lnTo>
                <a:lnTo>
                  <a:pt x="124764" y="196075"/>
                </a:lnTo>
                <a:lnTo>
                  <a:pt x="160401" y="196075"/>
                </a:lnTo>
                <a:lnTo>
                  <a:pt x="160401" y="178269"/>
                </a:lnTo>
                <a:lnTo>
                  <a:pt x="178231" y="178269"/>
                </a:lnTo>
                <a:lnTo>
                  <a:pt x="178231" y="160439"/>
                </a:lnTo>
                <a:close/>
              </a:path>
              <a:path w="285750" h="321310">
                <a:moveTo>
                  <a:pt x="213868" y="106946"/>
                </a:moveTo>
                <a:lnTo>
                  <a:pt x="178231" y="106946"/>
                </a:lnTo>
                <a:lnTo>
                  <a:pt x="178231" y="142608"/>
                </a:lnTo>
                <a:lnTo>
                  <a:pt x="213868" y="142608"/>
                </a:lnTo>
                <a:lnTo>
                  <a:pt x="213868" y="106946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79788" y="6217780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09">
                <a:moveTo>
                  <a:pt x="106921" y="106946"/>
                </a:moveTo>
                <a:lnTo>
                  <a:pt x="71285" y="106946"/>
                </a:lnTo>
                <a:lnTo>
                  <a:pt x="71285" y="142608"/>
                </a:lnTo>
                <a:lnTo>
                  <a:pt x="106921" y="142608"/>
                </a:lnTo>
                <a:lnTo>
                  <a:pt x="106921" y="106946"/>
                </a:lnTo>
                <a:close/>
              </a:path>
              <a:path w="285750" h="321309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09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09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09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09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09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09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14411" y="4456976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39"/>
                </a:moveTo>
                <a:lnTo>
                  <a:pt x="106934" y="160439"/>
                </a:lnTo>
                <a:lnTo>
                  <a:pt x="106934" y="178269"/>
                </a:lnTo>
                <a:lnTo>
                  <a:pt x="124764" y="178269"/>
                </a:lnTo>
                <a:lnTo>
                  <a:pt x="124764" y="196075"/>
                </a:lnTo>
                <a:lnTo>
                  <a:pt x="160401" y="196075"/>
                </a:lnTo>
                <a:lnTo>
                  <a:pt x="160401" y="178269"/>
                </a:lnTo>
                <a:lnTo>
                  <a:pt x="178231" y="178269"/>
                </a:lnTo>
                <a:lnTo>
                  <a:pt x="178231" y="160439"/>
                </a:lnTo>
                <a:close/>
              </a:path>
              <a:path w="285750" h="321310">
                <a:moveTo>
                  <a:pt x="213868" y="106946"/>
                </a:moveTo>
                <a:lnTo>
                  <a:pt x="178231" y="106946"/>
                </a:lnTo>
                <a:lnTo>
                  <a:pt x="178231" y="142608"/>
                </a:lnTo>
                <a:lnTo>
                  <a:pt x="213868" y="142608"/>
                </a:lnTo>
                <a:lnTo>
                  <a:pt x="213868" y="106946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09975" y="4456976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39"/>
                </a:moveTo>
                <a:lnTo>
                  <a:pt x="106934" y="160439"/>
                </a:lnTo>
                <a:lnTo>
                  <a:pt x="106934" y="178269"/>
                </a:lnTo>
                <a:lnTo>
                  <a:pt x="124764" y="178269"/>
                </a:lnTo>
                <a:lnTo>
                  <a:pt x="124764" y="196075"/>
                </a:lnTo>
                <a:lnTo>
                  <a:pt x="160401" y="196075"/>
                </a:lnTo>
                <a:lnTo>
                  <a:pt x="160401" y="178269"/>
                </a:lnTo>
                <a:lnTo>
                  <a:pt x="178231" y="178269"/>
                </a:lnTo>
                <a:lnTo>
                  <a:pt x="178231" y="160439"/>
                </a:lnTo>
                <a:close/>
              </a:path>
              <a:path w="285750" h="321310">
                <a:moveTo>
                  <a:pt x="213868" y="106946"/>
                </a:moveTo>
                <a:lnTo>
                  <a:pt x="178231" y="106946"/>
                </a:lnTo>
                <a:lnTo>
                  <a:pt x="178231" y="142608"/>
                </a:lnTo>
                <a:lnTo>
                  <a:pt x="213868" y="142608"/>
                </a:lnTo>
                <a:lnTo>
                  <a:pt x="213868" y="106946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2187" y="4456976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39"/>
                </a:moveTo>
                <a:lnTo>
                  <a:pt x="106934" y="160439"/>
                </a:lnTo>
                <a:lnTo>
                  <a:pt x="106934" y="178269"/>
                </a:lnTo>
                <a:lnTo>
                  <a:pt x="124764" y="178269"/>
                </a:lnTo>
                <a:lnTo>
                  <a:pt x="124764" y="196075"/>
                </a:lnTo>
                <a:lnTo>
                  <a:pt x="160401" y="196075"/>
                </a:lnTo>
                <a:lnTo>
                  <a:pt x="160401" y="178269"/>
                </a:lnTo>
                <a:lnTo>
                  <a:pt x="178231" y="178269"/>
                </a:lnTo>
                <a:lnTo>
                  <a:pt x="178231" y="160439"/>
                </a:lnTo>
                <a:close/>
              </a:path>
              <a:path w="285750" h="321310">
                <a:moveTo>
                  <a:pt x="213868" y="106946"/>
                </a:moveTo>
                <a:lnTo>
                  <a:pt x="178231" y="106946"/>
                </a:lnTo>
                <a:lnTo>
                  <a:pt x="178231" y="142608"/>
                </a:lnTo>
                <a:lnTo>
                  <a:pt x="213868" y="142608"/>
                </a:lnTo>
                <a:lnTo>
                  <a:pt x="213868" y="106946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7751" y="4456976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39"/>
                </a:moveTo>
                <a:lnTo>
                  <a:pt x="106934" y="160439"/>
                </a:lnTo>
                <a:lnTo>
                  <a:pt x="106934" y="178269"/>
                </a:lnTo>
                <a:lnTo>
                  <a:pt x="124764" y="178269"/>
                </a:lnTo>
                <a:lnTo>
                  <a:pt x="124764" y="196075"/>
                </a:lnTo>
                <a:lnTo>
                  <a:pt x="160401" y="196075"/>
                </a:lnTo>
                <a:lnTo>
                  <a:pt x="160401" y="178269"/>
                </a:lnTo>
                <a:lnTo>
                  <a:pt x="178231" y="178269"/>
                </a:lnTo>
                <a:lnTo>
                  <a:pt x="178231" y="160439"/>
                </a:lnTo>
                <a:close/>
              </a:path>
              <a:path w="285750" h="321310">
                <a:moveTo>
                  <a:pt x="213868" y="106946"/>
                </a:moveTo>
                <a:lnTo>
                  <a:pt x="178231" y="106946"/>
                </a:lnTo>
                <a:lnTo>
                  <a:pt x="178231" y="142608"/>
                </a:lnTo>
                <a:lnTo>
                  <a:pt x="213868" y="142608"/>
                </a:lnTo>
                <a:lnTo>
                  <a:pt x="213868" y="106946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0882" y="6199479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5517" y="4438675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47"/>
                </a:moveTo>
                <a:lnTo>
                  <a:pt x="178231" y="125247"/>
                </a:lnTo>
                <a:lnTo>
                  <a:pt x="178231" y="160909"/>
                </a:lnTo>
                <a:lnTo>
                  <a:pt x="213880" y="160909"/>
                </a:lnTo>
                <a:lnTo>
                  <a:pt x="213880" y="125247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13293" y="4438675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93" y="125247"/>
                </a:moveTo>
                <a:lnTo>
                  <a:pt x="178244" y="125247"/>
                </a:lnTo>
                <a:lnTo>
                  <a:pt x="178244" y="160909"/>
                </a:lnTo>
                <a:lnTo>
                  <a:pt x="213893" y="160909"/>
                </a:lnTo>
                <a:lnTo>
                  <a:pt x="213893" y="125247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06632" y="4438675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47"/>
                </a:moveTo>
                <a:lnTo>
                  <a:pt x="178231" y="125247"/>
                </a:lnTo>
                <a:lnTo>
                  <a:pt x="178231" y="160909"/>
                </a:lnTo>
                <a:lnTo>
                  <a:pt x="213880" y="160909"/>
                </a:lnTo>
                <a:lnTo>
                  <a:pt x="213880" y="125247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08857" y="4438675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47"/>
                </a:moveTo>
                <a:lnTo>
                  <a:pt x="178231" y="125247"/>
                </a:lnTo>
                <a:lnTo>
                  <a:pt x="178231" y="160909"/>
                </a:lnTo>
                <a:lnTo>
                  <a:pt x="213880" y="160909"/>
                </a:lnTo>
                <a:lnTo>
                  <a:pt x="213880" y="125247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497698" y="1968182"/>
            <a:ext cx="1405255" cy="1405255"/>
            <a:chOff x="1497698" y="1968182"/>
            <a:chExt cx="1405255" cy="1405255"/>
          </a:xfrm>
        </p:grpSpPr>
        <p:sp>
          <p:nvSpPr>
            <p:cNvPr id="57" name="object 57"/>
            <p:cNvSpPr/>
            <p:nvPr/>
          </p:nvSpPr>
          <p:spPr>
            <a:xfrm>
              <a:off x="1686394" y="1968182"/>
              <a:ext cx="514350" cy="702945"/>
            </a:xfrm>
            <a:custGeom>
              <a:avLst/>
              <a:gdLst/>
              <a:ahLst/>
              <a:cxnLst/>
              <a:rect l="l" t="t" r="r" b="b"/>
              <a:pathLst>
                <a:path w="514350" h="702944">
                  <a:moveTo>
                    <a:pt x="513727" y="0"/>
                  </a:moveTo>
                  <a:lnTo>
                    <a:pt x="463870" y="1577"/>
                  </a:lnTo>
                  <a:lnTo>
                    <a:pt x="415184" y="6300"/>
                  </a:lnTo>
                  <a:lnTo>
                    <a:pt x="367703" y="14154"/>
                  </a:lnTo>
                  <a:lnTo>
                    <a:pt x="321458" y="25124"/>
                  </a:lnTo>
                  <a:lnTo>
                    <a:pt x="276484" y="39198"/>
                  </a:lnTo>
                  <a:lnTo>
                    <a:pt x="232813" y="56359"/>
                  </a:lnTo>
                  <a:lnTo>
                    <a:pt x="190478" y="76594"/>
                  </a:lnTo>
                  <a:lnTo>
                    <a:pt x="149512" y="99889"/>
                  </a:lnTo>
                  <a:lnTo>
                    <a:pt x="109948" y="126230"/>
                  </a:lnTo>
                  <a:lnTo>
                    <a:pt x="71820" y="155601"/>
                  </a:lnTo>
                  <a:lnTo>
                    <a:pt x="35159" y="187989"/>
                  </a:lnTo>
                  <a:lnTo>
                    <a:pt x="0" y="223380"/>
                  </a:lnTo>
                  <a:lnTo>
                    <a:pt x="513727" y="702424"/>
                  </a:lnTo>
                  <a:lnTo>
                    <a:pt x="513727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97698" y="1968182"/>
              <a:ext cx="1405255" cy="1405255"/>
            </a:xfrm>
            <a:custGeom>
              <a:avLst/>
              <a:gdLst/>
              <a:ahLst/>
              <a:cxnLst/>
              <a:rect l="l" t="t" r="r" b="b"/>
              <a:pathLst>
                <a:path w="1405255" h="1405254">
                  <a:moveTo>
                    <a:pt x="702424" y="0"/>
                  </a:moveTo>
                  <a:lnTo>
                    <a:pt x="702424" y="702424"/>
                  </a:lnTo>
                  <a:lnTo>
                    <a:pt x="188696" y="223380"/>
                  </a:lnTo>
                  <a:lnTo>
                    <a:pt x="155679" y="261035"/>
                  </a:lnTo>
                  <a:lnTo>
                    <a:pt x="125883" y="299746"/>
                  </a:lnTo>
                  <a:lnTo>
                    <a:pt x="99291" y="339554"/>
                  </a:lnTo>
                  <a:lnTo>
                    <a:pt x="75888" y="380500"/>
                  </a:lnTo>
                  <a:lnTo>
                    <a:pt x="55658" y="422625"/>
                  </a:lnTo>
                  <a:lnTo>
                    <a:pt x="38584" y="465970"/>
                  </a:lnTo>
                  <a:lnTo>
                    <a:pt x="24651" y="510575"/>
                  </a:lnTo>
                  <a:lnTo>
                    <a:pt x="13842" y="556483"/>
                  </a:lnTo>
                  <a:lnTo>
                    <a:pt x="6141" y="603732"/>
                  </a:lnTo>
                  <a:lnTo>
                    <a:pt x="1532" y="652366"/>
                  </a:lnTo>
                  <a:lnTo>
                    <a:pt x="0" y="702424"/>
                  </a:lnTo>
                  <a:lnTo>
                    <a:pt x="1620" y="750517"/>
                  </a:lnTo>
                  <a:lnTo>
                    <a:pt x="6412" y="797740"/>
                  </a:lnTo>
                  <a:lnTo>
                    <a:pt x="14270" y="843989"/>
                  </a:lnTo>
                  <a:lnTo>
                    <a:pt x="25091" y="889159"/>
                  </a:lnTo>
                  <a:lnTo>
                    <a:pt x="38769" y="933145"/>
                  </a:lnTo>
                  <a:lnTo>
                    <a:pt x="55200" y="975843"/>
                  </a:lnTo>
                  <a:lnTo>
                    <a:pt x="74279" y="1017147"/>
                  </a:lnTo>
                  <a:lnTo>
                    <a:pt x="95902" y="1056955"/>
                  </a:lnTo>
                  <a:lnTo>
                    <a:pt x="119964" y="1095160"/>
                  </a:lnTo>
                  <a:lnTo>
                    <a:pt x="146360" y="1131658"/>
                  </a:lnTo>
                  <a:lnTo>
                    <a:pt x="174985" y="1166345"/>
                  </a:lnTo>
                  <a:lnTo>
                    <a:pt x="205736" y="1199116"/>
                  </a:lnTo>
                  <a:lnTo>
                    <a:pt x="238508" y="1229867"/>
                  </a:lnTo>
                  <a:lnTo>
                    <a:pt x="273195" y="1258492"/>
                  </a:lnTo>
                  <a:lnTo>
                    <a:pt x="309693" y="1284887"/>
                  </a:lnTo>
                  <a:lnTo>
                    <a:pt x="347899" y="1308949"/>
                  </a:lnTo>
                  <a:lnTo>
                    <a:pt x="387706" y="1330571"/>
                  </a:lnTo>
                  <a:lnTo>
                    <a:pt x="429010" y="1349649"/>
                  </a:lnTo>
                  <a:lnTo>
                    <a:pt x="471708" y="1366080"/>
                  </a:lnTo>
                  <a:lnTo>
                    <a:pt x="515693" y="1379757"/>
                  </a:lnTo>
                  <a:lnTo>
                    <a:pt x="560862" y="1390578"/>
                  </a:lnTo>
                  <a:lnTo>
                    <a:pt x="607110" y="1398436"/>
                  </a:lnTo>
                  <a:lnTo>
                    <a:pt x="654332" y="1403228"/>
                  </a:lnTo>
                  <a:lnTo>
                    <a:pt x="702424" y="1404848"/>
                  </a:lnTo>
                  <a:lnTo>
                    <a:pt x="750516" y="1403228"/>
                  </a:lnTo>
                  <a:lnTo>
                    <a:pt x="797738" y="1398436"/>
                  </a:lnTo>
                  <a:lnTo>
                    <a:pt x="843986" y="1390578"/>
                  </a:lnTo>
                  <a:lnTo>
                    <a:pt x="889155" y="1379757"/>
                  </a:lnTo>
                  <a:lnTo>
                    <a:pt x="933140" y="1366080"/>
                  </a:lnTo>
                  <a:lnTo>
                    <a:pt x="975837" y="1349649"/>
                  </a:lnTo>
                  <a:lnTo>
                    <a:pt x="1017142" y="1330571"/>
                  </a:lnTo>
                  <a:lnTo>
                    <a:pt x="1056949" y="1308949"/>
                  </a:lnTo>
                  <a:lnTo>
                    <a:pt x="1095154" y="1284887"/>
                  </a:lnTo>
                  <a:lnTo>
                    <a:pt x="1131653" y="1258492"/>
                  </a:lnTo>
                  <a:lnTo>
                    <a:pt x="1166340" y="1229867"/>
                  </a:lnTo>
                  <a:lnTo>
                    <a:pt x="1199111" y="1199116"/>
                  </a:lnTo>
                  <a:lnTo>
                    <a:pt x="1229862" y="1166345"/>
                  </a:lnTo>
                  <a:lnTo>
                    <a:pt x="1258488" y="1131658"/>
                  </a:lnTo>
                  <a:lnTo>
                    <a:pt x="1284884" y="1095160"/>
                  </a:lnTo>
                  <a:lnTo>
                    <a:pt x="1308946" y="1056955"/>
                  </a:lnTo>
                  <a:lnTo>
                    <a:pt x="1330568" y="1017147"/>
                  </a:lnTo>
                  <a:lnTo>
                    <a:pt x="1349648" y="975843"/>
                  </a:lnTo>
                  <a:lnTo>
                    <a:pt x="1366078" y="933145"/>
                  </a:lnTo>
                  <a:lnTo>
                    <a:pt x="1379757" y="889159"/>
                  </a:lnTo>
                  <a:lnTo>
                    <a:pt x="1390577" y="843989"/>
                  </a:lnTo>
                  <a:lnTo>
                    <a:pt x="1398436" y="797740"/>
                  </a:lnTo>
                  <a:lnTo>
                    <a:pt x="1403228" y="750517"/>
                  </a:lnTo>
                  <a:lnTo>
                    <a:pt x="1404848" y="702424"/>
                  </a:lnTo>
                  <a:lnTo>
                    <a:pt x="1403228" y="654331"/>
                  </a:lnTo>
                  <a:lnTo>
                    <a:pt x="1398436" y="607107"/>
                  </a:lnTo>
                  <a:lnTo>
                    <a:pt x="1390577" y="560858"/>
                  </a:lnTo>
                  <a:lnTo>
                    <a:pt x="1379757" y="515689"/>
                  </a:lnTo>
                  <a:lnTo>
                    <a:pt x="1366078" y="471703"/>
                  </a:lnTo>
                  <a:lnTo>
                    <a:pt x="1349648" y="429005"/>
                  </a:lnTo>
                  <a:lnTo>
                    <a:pt x="1330568" y="387700"/>
                  </a:lnTo>
                  <a:lnTo>
                    <a:pt x="1308946" y="347893"/>
                  </a:lnTo>
                  <a:lnTo>
                    <a:pt x="1284884" y="309688"/>
                  </a:lnTo>
                  <a:lnTo>
                    <a:pt x="1258488" y="273190"/>
                  </a:lnTo>
                  <a:lnTo>
                    <a:pt x="1229862" y="238503"/>
                  </a:lnTo>
                  <a:lnTo>
                    <a:pt x="1199111" y="205732"/>
                  </a:lnTo>
                  <a:lnTo>
                    <a:pt x="1166340" y="174981"/>
                  </a:lnTo>
                  <a:lnTo>
                    <a:pt x="1131653" y="146356"/>
                  </a:lnTo>
                  <a:lnTo>
                    <a:pt x="1095154" y="119960"/>
                  </a:lnTo>
                  <a:lnTo>
                    <a:pt x="1056949" y="95899"/>
                  </a:lnTo>
                  <a:lnTo>
                    <a:pt x="1017142" y="74277"/>
                  </a:lnTo>
                  <a:lnTo>
                    <a:pt x="975837" y="55198"/>
                  </a:lnTo>
                  <a:lnTo>
                    <a:pt x="933140" y="38768"/>
                  </a:lnTo>
                  <a:lnTo>
                    <a:pt x="889155" y="25090"/>
                  </a:lnTo>
                  <a:lnTo>
                    <a:pt x="843986" y="14270"/>
                  </a:lnTo>
                  <a:lnTo>
                    <a:pt x="797738" y="6412"/>
                  </a:lnTo>
                  <a:lnTo>
                    <a:pt x="750516" y="1620"/>
                  </a:lnTo>
                  <a:lnTo>
                    <a:pt x="702424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1574" y="2141728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39" h="1056639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5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88083" y="2486583"/>
              <a:ext cx="432434" cy="396240"/>
            </a:xfrm>
            <a:custGeom>
              <a:avLst/>
              <a:gdLst/>
              <a:ahLst/>
              <a:cxnLst/>
              <a:rect l="l" t="t" r="r" b="b"/>
              <a:pathLst>
                <a:path w="432435" h="396239">
                  <a:moveTo>
                    <a:pt x="35991" y="35991"/>
                  </a:moveTo>
                  <a:lnTo>
                    <a:pt x="0" y="35991"/>
                  </a:lnTo>
                  <a:lnTo>
                    <a:pt x="12" y="359994"/>
                  </a:lnTo>
                  <a:lnTo>
                    <a:pt x="35991" y="359994"/>
                  </a:lnTo>
                  <a:lnTo>
                    <a:pt x="35991" y="35991"/>
                  </a:lnTo>
                  <a:close/>
                </a:path>
                <a:path w="432435" h="396239">
                  <a:moveTo>
                    <a:pt x="395986" y="360006"/>
                  </a:moveTo>
                  <a:lnTo>
                    <a:pt x="35979" y="360006"/>
                  </a:lnTo>
                  <a:lnTo>
                    <a:pt x="35991" y="395998"/>
                  </a:lnTo>
                  <a:lnTo>
                    <a:pt x="395986" y="395998"/>
                  </a:lnTo>
                  <a:lnTo>
                    <a:pt x="395986" y="360006"/>
                  </a:lnTo>
                  <a:close/>
                </a:path>
                <a:path w="432435" h="396239">
                  <a:moveTo>
                    <a:pt x="395986" y="0"/>
                  </a:moveTo>
                  <a:lnTo>
                    <a:pt x="35979" y="0"/>
                  </a:lnTo>
                  <a:lnTo>
                    <a:pt x="35991" y="35991"/>
                  </a:lnTo>
                  <a:lnTo>
                    <a:pt x="395986" y="35991"/>
                  </a:lnTo>
                  <a:lnTo>
                    <a:pt x="395986" y="0"/>
                  </a:lnTo>
                  <a:close/>
                </a:path>
                <a:path w="432435" h="396239">
                  <a:moveTo>
                    <a:pt x="431990" y="35991"/>
                  </a:moveTo>
                  <a:lnTo>
                    <a:pt x="395998" y="35991"/>
                  </a:lnTo>
                  <a:lnTo>
                    <a:pt x="396011" y="359994"/>
                  </a:lnTo>
                  <a:lnTo>
                    <a:pt x="431990" y="359994"/>
                  </a:lnTo>
                  <a:lnTo>
                    <a:pt x="431990" y="35991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90712" y="2558580"/>
              <a:ext cx="228142" cy="2566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6081903" y="2290203"/>
            <a:ext cx="324485" cy="302895"/>
          </a:xfrm>
          <a:custGeom>
            <a:avLst/>
            <a:gdLst/>
            <a:ahLst/>
            <a:cxnLst/>
            <a:rect l="l" t="t" r="r" b="b"/>
            <a:pathLst>
              <a:path w="324485" h="302894">
                <a:moveTo>
                  <a:pt x="280733" y="172758"/>
                </a:moveTo>
                <a:lnTo>
                  <a:pt x="259130" y="172758"/>
                </a:lnTo>
                <a:lnTo>
                  <a:pt x="259130" y="194335"/>
                </a:lnTo>
                <a:lnTo>
                  <a:pt x="237540" y="194335"/>
                </a:lnTo>
                <a:lnTo>
                  <a:pt x="237540" y="172758"/>
                </a:lnTo>
                <a:lnTo>
                  <a:pt x="43180" y="172758"/>
                </a:lnTo>
                <a:lnTo>
                  <a:pt x="43180" y="194348"/>
                </a:lnTo>
                <a:lnTo>
                  <a:pt x="64782" y="194348"/>
                </a:lnTo>
                <a:lnTo>
                  <a:pt x="64782" y="215925"/>
                </a:lnTo>
                <a:lnTo>
                  <a:pt x="64782" y="237515"/>
                </a:lnTo>
                <a:lnTo>
                  <a:pt x="43180" y="237515"/>
                </a:lnTo>
                <a:lnTo>
                  <a:pt x="43180" y="259105"/>
                </a:lnTo>
                <a:lnTo>
                  <a:pt x="43180" y="280695"/>
                </a:lnTo>
                <a:lnTo>
                  <a:pt x="43180" y="302285"/>
                </a:lnTo>
                <a:lnTo>
                  <a:pt x="86372" y="302285"/>
                </a:lnTo>
                <a:lnTo>
                  <a:pt x="86372" y="280695"/>
                </a:lnTo>
                <a:lnTo>
                  <a:pt x="107975" y="280695"/>
                </a:lnTo>
                <a:lnTo>
                  <a:pt x="107975" y="259105"/>
                </a:lnTo>
                <a:lnTo>
                  <a:pt x="129565" y="259105"/>
                </a:lnTo>
                <a:lnTo>
                  <a:pt x="129565" y="237515"/>
                </a:lnTo>
                <a:lnTo>
                  <a:pt x="172758" y="237515"/>
                </a:lnTo>
                <a:lnTo>
                  <a:pt x="194348" y="237515"/>
                </a:lnTo>
                <a:lnTo>
                  <a:pt x="194348" y="259105"/>
                </a:lnTo>
                <a:lnTo>
                  <a:pt x="215950" y="259105"/>
                </a:lnTo>
                <a:lnTo>
                  <a:pt x="215950" y="280695"/>
                </a:lnTo>
                <a:lnTo>
                  <a:pt x="237540" y="280695"/>
                </a:lnTo>
                <a:lnTo>
                  <a:pt x="237540" y="302285"/>
                </a:lnTo>
                <a:lnTo>
                  <a:pt x="280733" y="302285"/>
                </a:lnTo>
                <a:lnTo>
                  <a:pt x="280733" y="280695"/>
                </a:lnTo>
                <a:lnTo>
                  <a:pt x="280733" y="237515"/>
                </a:lnTo>
                <a:lnTo>
                  <a:pt x="259143" y="237515"/>
                </a:lnTo>
                <a:lnTo>
                  <a:pt x="259143" y="215925"/>
                </a:lnTo>
                <a:lnTo>
                  <a:pt x="259130" y="194348"/>
                </a:lnTo>
                <a:lnTo>
                  <a:pt x="280733" y="194348"/>
                </a:lnTo>
                <a:lnTo>
                  <a:pt x="280733" y="172758"/>
                </a:lnTo>
                <a:close/>
              </a:path>
              <a:path w="324485" h="302894">
                <a:moveTo>
                  <a:pt x="323926" y="107975"/>
                </a:moveTo>
                <a:lnTo>
                  <a:pt x="215950" y="107975"/>
                </a:lnTo>
                <a:lnTo>
                  <a:pt x="215950" y="64782"/>
                </a:lnTo>
                <a:lnTo>
                  <a:pt x="194348" y="64782"/>
                </a:lnTo>
                <a:lnTo>
                  <a:pt x="194348" y="21590"/>
                </a:lnTo>
                <a:lnTo>
                  <a:pt x="172758" y="21590"/>
                </a:lnTo>
                <a:lnTo>
                  <a:pt x="172758" y="0"/>
                </a:lnTo>
                <a:lnTo>
                  <a:pt x="151155" y="0"/>
                </a:lnTo>
                <a:lnTo>
                  <a:pt x="151155" y="21590"/>
                </a:lnTo>
                <a:lnTo>
                  <a:pt x="129565" y="21590"/>
                </a:lnTo>
                <a:lnTo>
                  <a:pt x="129565" y="64782"/>
                </a:lnTo>
                <a:lnTo>
                  <a:pt x="107975" y="64782"/>
                </a:lnTo>
                <a:lnTo>
                  <a:pt x="107975" y="107975"/>
                </a:lnTo>
                <a:lnTo>
                  <a:pt x="0" y="107975"/>
                </a:lnTo>
                <a:lnTo>
                  <a:pt x="0" y="129565"/>
                </a:lnTo>
                <a:lnTo>
                  <a:pt x="0" y="151155"/>
                </a:lnTo>
                <a:lnTo>
                  <a:pt x="21590" y="151155"/>
                </a:lnTo>
                <a:lnTo>
                  <a:pt x="21590" y="172745"/>
                </a:lnTo>
                <a:lnTo>
                  <a:pt x="259130" y="172745"/>
                </a:lnTo>
                <a:lnTo>
                  <a:pt x="259130" y="151155"/>
                </a:lnTo>
                <a:lnTo>
                  <a:pt x="259130" y="129565"/>
                </a:lnTo>
                <a:lnTo>
                  <a:pt x="280733" y="129565"/>
                </a:lnTo>
                <a:lnTo>
                  <a:pt x="280733" y="151155"/>
                </a:lnTo>
                <a:lnTo>
                  <a:pt x="280733" y="172745"/>
                </a:lnTo>
                <a:lnTo>
                  <a:pt x="302323" y="172745"/>
                </a:lnTo>
                <a:lnTo>
                  <a:pt x="302323" y="151155"/>
                </a:lnTo>
                <a:lnTo>
                  <a:pt x="323926" y="151155"/>
                </a:lnTo>
                <a:lnTo>
                  <a:pt x="323926" y="129565"/>
                </a:lnTo>
                <a:lnTo>
                  <a:pt x="323926" y="107975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2819" y="2290203"/>
            <a:ext cx="324485" cy="302895"/>
          </a:xfrm>
          <a:custGeom>
            <a:avLst/>
            <a:gdLst/>
            <a:ahLst/>
            <a:cxnLst/>
            <a:rect l="l" t="t" r="r" b="b"/>
            <a:pathLst>
              <a:path w="324484" h="302894">
                <a:moveTo>
                  <a:pt x="280746" y="237515"/>
                </a:moveTo>
                <a:lnTo>
                  <a:pt x="259143" y="237515"/>
                </a:lnTo>
                <a:lnTo>
                  <a:pt x="259143" y="215925"/>
                </a:lnTo>
                <a:lnTo>
                  <a:pt x="259143" y="194348"/>
                </a:lnTo>
                <a:lnTo>
                  <a:pt x="280733" y="194348"/>
                </a:lnTo>
                <a:lnTo>
                  <a:pt x="280733" y="172758"/>
                </a:lnTo>
                <a:lnTo>
                  <a:pt x="259143" y="172758"/>
                </a:lnTo>
                <a:lnTo>
                  <a:pt x="259143" y="194335"/>
                </a:lnTo>
                <a:lnTo>
                  <a:pt x="237553" y="194335"/>
                </a:lnTo>
                <a:lnTo>
                  <a:pt x="237553" y="172758"/>
                </a:lnTo>
                <a:lnTo>
                  <a:pt x="43192" y="172758"/>
                </a:lnTo>
                <a:lnTo>
                  <a:pt x="43192" y="194348"/>
                </a:lnTo>
                <a:lnTo>
                  <a:pt x="64795" y="194348"/>
                </a:lnTo>
                <a:lnTo>
                  <a:pt x="64795" y="215925"/>
                </a:lnTo>
                <a:lnTo>
                  <a:pt x="64795" y="237515"/>
                </a:lnTo>
                <a:lnTo>
                  <a:pt x="43192" y="237515"/>
                </a:lnTo>
                <a:lnTo>
                  <a:pt x="43192" y="259105"/>
                </a:lnTo>
                <a:lnTo>
                  <a:pt x="43192" y="280695"/>
                </a:lnTo>
                <a:lnTo>
                  <a:pt x="43192" y="302285"/>
                </a:lnTo>
                <a:lnTo>
                  <a:pt x="86385" y="302285"/>
                </a:lnTo>
                <a:lnTo>
                  <a:pt x="86385" y="280695"/>
                </a:lnTo>
                <a:lnTo>
                  <a:pt x="107988" y="280695"/>
                </a:lnTo>
                <a:lnTo>
                  <a:pt x="107988" y="259105"/>
                </a:lnTo>
                <a:lnTo>
                  <a:pt x="129578" y="259105"/>
                </a:lnTo>
                <a:lnTo>
                  <a:pt x="129578" y="237515"/>
                </a:lnTo>
                <a:lnTo>
                  <a:pt x="172770" y="237515"/>
                </a:lnTo>
                <a:lnTo>
                  <a:pt x="194360" y="237515"/>
                </a:lnTo>
                <a:lnTo>
                  <a:pt x="194360" y="259105"/>
                </a:lnTo>
                <a:lnTo>
                  <a:pt x="215950" y="259105"/>
                </a:lnTo>
                <a:lnTo>
                  <a:pt x="215950" y="280695"/>
                </a:lnTo>
                <a:lnTo>
                  <a:pt x="237553" y="280695"/>
                </a:lnTo>
                <a:lnTo>
                  <a:pt x="237553" y="302285"/>
                </a:lnTo>
                <a:lnTo>
                  <a:pt x="280746" y="302285"/>
                </a:lnTo>
                <a:lnTo>
                  <a:pt x="280746" y="280695"/>
                </a:lnTo>
                <a:lnTo>
                  <a:pt x="280746" y="237515"/>
                </a:lnTo>
                <a:close/>
              </a:path>
              <a:path w="324484" h="302894">
                <a:moveTo>
                  <a:pt x="323926" y="107975"/>
                </a:moveTo>
                <a:lnTo>
                  <a:pt x="215950" y="107975"/>
                </a:lnTo>
                <a:lnTo>
                  <a:pt x="215950" y="64782"/>
                </a:lnTo>
                <a:lnTo>
                  <a:pt x="194360" y="64782"/>
                </a:lnTo>
                <a:lnTo>
                  <a:pt x="194360" y="21590"/>
                </a:lnTo>
                <a:lnTo>
                  <a:pt x="172770" y="21590"/>
                </a:lnTo>
                <a:lnTo>
                  <a:pt x="172770" y="0"/>
                </a:lnTo>
                <a:lnTo>
                  <a:pt x="151168" y="0"/>
                </a:lnTo>
                <a:lnTo>
                  <a:pt x="151168" y="21590"/>
                </a:lnTo>
                <a:lnTo>
                  <a:pt x="129578" y="21590"/>
                </a:lnTo>
                <a:lnTo>
                  <a:pt x="129578" y="64782"/>
                </a:lnTo>
                <a:lnTo>
                  <a:pt x="107988" y="64782"/>
                </a:lnTo>
                <a:lnTo>
                  <a:pt x="107988" y="107975"/>
                </a:lnTo>
                <a:lnTo>
                  <a:pt x="0" y="107975"/>
                </a:lnTo>
                <a:lnTo>
                  <a:pt x="0" y="129565"/>
                </a:lnTo>
                <a:lnTo>
                  <a:pt x="0" y="151155"/>
                </a:lnTo>
                <a:lnTo>
                  <a:pt x="21602" y="151155"/>
                </a:lnTo>
                <a:lnTo>
                  <a:pt x="21602" y="172745"/>
                </a:lnTo>
                <a:lnTo>
                  <a:pt x="259143" y="172745"/>
                </a:lnTo>
                <a:lnTo>
                  <a:pt x="259143" y="151155"/>
                </a:lnTo>
                <a:lnTo>
                  <a:pt x="259143" y="129565"/>
                </a:lnTo>
                <a:lnTo>
                  <a:pt x="280746" y="129565"/>
                </a:lnTo>
                <a:lnTo>
                  <a:pt x="280746" y="151155"/>
                </a:lnTo>
                <a:lnTo>
                  <a:pt x="280746" y="172745"/>
                </a:lnTo>
                <a:lnTo>
                  <a:pt x="302336" y="172745"/>
                </a:lnTo>
                <a:lnTo>
                  <a:pt x="302336" y="151155"/>
                </a:lnTo>
                <a:lnTo>
                  <a:pt x="323926" y="151155"/>
                </a:lnTo>
                <a:lnTo>
                  <a:pt x="323926" y="129565"/>
                </a:lnTo>
                <a:lnTo>
                  <a:pt x="323926" y="107975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23760" y="2290203"/>
            <a:ext cx="324485" cy="302895"/>
          </a:xfrm>
          <a:custGeom>
            <a:avLst/>
            <a:gdLst/>
            <a:ahLst/>
            <a:cxnLst/>
            <a:rect l="l" t="t" r="r" b="b"/>
            <a:pathLst>
              <a:path w="324484" h="302894">
                <a:moveTo>
                  <a:pt x="280733" y="172758"/>
                </a:moveTo>
                <a:lnTo>
                  <a:pt x="259130" y="172758"/>
                </a:lnTo>
                <a:lnTo>
                  <a:pt x="259130" y="194335"/>
                </a:lnTo>
                <a:lnTo>
                  <a:pt x="237540" y="194335"/>
                </a:lnTo>
                <a:lnTo>
                  <a:pt x="237540" y="172758"/>
                </a:lnTo>
                <a:lnTo>
                  <a:pt x="43180" y="172758"/>
                </a:lnTo>
                <a:lnTo>
                  <a:pt x="43180" y="194348"/>
                </a:lnTo>
                <a:lnTo>
                  <a:pt x="64782" y="194348"/>
                </a:lnTo>
                <a:lnTo>
                  <a:pt x="64782" y="215925"/>
                </a:lnTo>
                <a:lnTo>
                  <a:pt x="64782" y="237515"/>
                </a:lnTo>
                <a:lnTo>
                  <a:pt x="43180" y="237515"/>
                </a:lnTo>
                <a:lnTo>
                  <a:pt x="43180" y="259105"/>
                </a:lnTo>
                <a:lnTo>
                  <a:pt x="43180" y="280695"/>
                </a:lnTo>
                <a:lnTo>
                  <a:pt x="43180" y="302285"/>
                </a:lnTo>
                <a:lnTo>
                  <a:pt x="86372" y="302285"/>
                </a:lnTo>
                <a:lnTo>
                  <a:pt x="86372" y="280695"/>
                </a:lnTo>
                <a:lnTo>
                  <a:pt x="107975" y="280695"/>
                </a:lnTo>
                <a:lnTo>
                  <a:pt x="107975" y="259105"/>
                </a:lnTo>
                <a:lnTo>
                  <a:pt x="129565" y="259105"/>
                </a:lnTo>
                <a:lnTo>
                  <a:pt x="129565" y="237515"/>
                </a:lnTo>
                <a:lnTo>
                  <a:pt x="172758" y="237515"/>
                </a:lnTo>
                <a:lnTo>
                  <a:pt x="194348" y="237515"/>
                </a:lnTo>
                <a:lnTo>
                  <a:pt x="194348" y="259105"/>
                </a:lnTo>
                <a:lnTo>
                  <a:pt x="215950" y="259105"/>
                </a:lnTo>
                <a:lnTo>
                  <a:pt x="215950" y="280695"/>
                </a:lnTo>
                <a:lnTo>
                  <a:pt x="237540" y="280695"/>
                </a:lnTo>
                <a:lnTo>
                  <a:pt x="237540" y="302285"/>
                </a:lnTo>
                <a:lnTo>
                  <a:pt x="280733" y="302285"/>
                </a:lnTo>
                <a:lnTo>
                  <a:pt x="280733" y="280695"/>
                </a:lnTo>
                <a:lnTo>
                  <a:pt x="280733" y="237515"/>
                </a:lnTo>
                <a:lnTo>
                  <a:pt x="259143" y="237515"/>
                </a:lnTo>
                <a:lnTo>
                  <a:pt x="259143" y="215925"/>
                </a:lnTo>
                <a:lnTo>
                  <a:pt x="259130" y="194348"/>
                </a:lnTo>
                <a:lnTo>
                  <a:pt x="280733" y="194348"/>
                </a:lnTo>
                <a:lnTo>
                  <a:pt x="280733" y="172758"/>
                </a:lnTo>
                <a:close/>
              </a:path>
              <a:path w="324484" h="302894">
                <a:moveTo>
                  <a:pt x="323926" y="107975"/>
                </a:moveTo>
                <a:lnTo>
                  <a:pt x="215950" y="107975"/>
                </a:lnTo>
                <a:lnTo>
                  <a:pt x="215950" y="64782"/>
                </a:lnTo>
                <a:lnTo>
                  <a:pt x="194348" y="64782"/>
                </a:lnTo>
                <a:lnTo>
                  <a:pt x="194348" y="21590"/>
                </a:lnTo>
                <a:lnTo>
                  <a:pt x="172758" y="21590"/>
                </a:lnTo>
                <a:lnTo>
                  <a:pt x="172758" y="0"/>
                </a:lnTo>
                <a:lnTo>
                  <a:pt x="151155" y="0"/>
                </a:lnTo>
                <a:lnTo>
                  <a:pt x="151155" y="21590"/>
                </a:lnTo>
                <a:lnTo>
                  <a:pt x="129565" y="21590"/>
                </a:lnTo>
                <a:lnTo>
                  <a:pt x="129565" y="64782"/>
                </a:lnTo>
                <a:lnTo>
                  <a:pt x="107975" y="64782"/>
                </a:lnTo>
                <a:lnTo>
                  <a:pt x="107975" y="107975"/>
                </a:lnTo>
                <a:lnTo>
                  <a:pt x="0" y="107975"/>
                </a:lnTo>
                <a:lnTo>
                  <a:pt x="0" y="129565"/>
                </a:lnTo>
                <a:lnTo>
                  <a:pt x="0" y="151155"/>
                </a:lnTo>
                <a:lnTo>
                  <a:pt x="21590" y="151155"/>
                </a:lnTo>
                <a:lnTo>
                  <a:pt x="21590" y="172745"/>
                </a:lnTo>
                <a:lnTo>
                  <a:pt x="259130" y="172745"/>
                </a:lnTo>
                <a:lnTo>
                  <a:pt x="259130" y="151155"/>
                </a:lnTo>
                <a:lnTo>
                  <a:pt x="259130" y="129565"/>
                </a:lnTo>
                <a:lnTo>
                  <a:pt x="280733" y="129565"/>
                </a:lnTo>
                <a:lnTo>
                  <a:pt x="280733" y="151155"/>
                </a:lnTo>
                <a:lnTo>
                  <a:pt x="280733" y="172745"/>
                </a:lnTo>
                <a:lnTo>
                  <a:pt x="302323" y="172745"/>
                </a:lnTo>
                <a:lnTo>
                  <a:pt x="302323" y="151155"/>
                </a:lnTo>
                <a:lnTo>
                  <a:pt x="323926" y="151155"/>
                </a:lnTo>
                <a:lnTo>
                  <a:pt x="323926" y="129565"/>
                </a:lnTo>
                <a:lnTo>
                  <a:pt x="323926" y="107975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0314330" y="7211405"/>
            <a:ext cx="163830" cy="142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00" spc="-45" dirty="0"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49" y="7262837"/>
            <a:ext cx="2698115" cy="50165"/>
          </a:xfrm>
          <a:custGeom>
            <a:avLst/>
            <a:gdLst/>
            <a:ahLst/>
            <a:cxnLst/>
            <a:rect l="l" t="t" r="r" b="b"/>
            <a:pathLst>
              <a:path w="2698115" h="50165">
                <a:moveTo>
                  <a:pt x="2697949" y="0"/>
                </a:moveTo>
                <a:lnTo>
                  <a:pt x="0" y="0"/>
                </a:lnTo>
                <a:lnTo>
                  <a:pt x="0" y="49606"/>
                </a:lnTo>
                <a:lnTo>
                  <a:pt x="2697949" y="49606"/>
                </a:lnTo>
                <a:lnTo>
                  <a:pt x="2697949" y="0"/>
                </a:lnTo>
                <a:close/>
              </a:path>
            </a:pathLst>
          </a:custGeom>
          <a:solidFill>
            <a:srgbClr val="AEC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966" y="368706"/>
            <a:ext cx="713041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ts val="4320"/>
              </a:lnSpc>
              <a:spcBef>
                <a:spcPts val="100"/>
              </a:spcBef>
            </a:pPr>
            <a:r>
              <a:rPr lang="pl-PL" spc="229" dirty="0" smtClean="0"/>
              <a:t>Kilka liczb na początek:</a:t>
            </a:r>
            <a:endParaRPr spc="215" dirty="0"/>
          </a:p>
        </p:txBody>
      </p:sp>
      <p:sp>
        <p:nvSpPr>
          <p:cNvPr id="4" name="object 4"/>
          <p:cNvSpPr/>
          <p:nvPr/>
        </p:nvSpPr>
        <p:spPr>
          <a:xfrm>
            <a:off x="241299" y="253061"/>
            <a:ext cx="10018909" cy="830428"/>
          </a:xfrm>
          <a:custGeom>
            <a:avLst/>
            <a:gdLst/>
            <a:ahLst/>
            <a:cxnLst/>
            <a:rect l="l" t="t" r="r" b="b"/>
            <a:pathLst>
              <a:path w="10043160" h="1129665">
                <a:moveTo>
                  <a:pt x="0" y="1129347"/>
                </a:moveTo>
                <a:lnTo>
                  <a:pt x="0" y="0"/>
                </a:lnTo>
                <a:lnTo>
                  <a:pt x="10042944" y="0"/>
                </a:lnTo>
              </a:path>
            </a:pathLst>
          </a:custGeom>
          <a:ln w="38100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5415" y="1643925"/>
            <a:ext cx="1624330" cy="1852930"/>
          </a:xfrm>
          <a:prstGeom prst="rect">
            <a:avLst/>
          </a:prstGeom>
        </p:spPr>
        <p:txBody>
          <a:bodyPr vert="horz" wrap="square" lIns="0" tIns="389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65"/>
              </a:spcBef>
            </a:pPr>
            <a:r>
              <a:rPr sz="4400" spc="-745" dirty="0">
                <a:latin typeface="Arial"/>
                <a:cs typeface="Arial"/>
              </a:rPr>
              <a:t>11%</a:t>
            </a:r>
            <a:endParaRPr sz="4400">
              <a:latin typeface="Arial"/>
              <a:cs typeface="Arial"/>
            </a:endParaRPr>
          </a:p>
          <a:p>
            <a:pPr marL="34925" marR="5080">
              <a:lnSpc>
                <a:spcPct val="103099"/>
              </a:lnSpc>
              <a:spcBef>
                <a:spcPts val="700"/>
              </a:spcBef>
            </a:pPr>
            <a:r>
              <a:rPr sz="1100" spc="5" dirty="0">
                <a:latin typeface="Arial"/>
                <a:cs typeface="Arial"/>
              </a:rPr>
              <a:t>nastolatków </a:t>
            </a:r>
            <a:r>
              <a:rPr sz="1100" spc="-15" dirty="0">
                <a:latin typeface="Arial"/>
                <a:cs typeface="Arial"/>
              </a:rPr>
              <a:t>przyznaje,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że  </a:t>
            </a:r>
            <a:r>
              <a:rPr sz="1100" spc="-20" dirty="0">
                <a:latin typeface="Arial"/>
                <a:cs typeface="Arial"/>
              </a:rPr>
              <a:t>często </a:t>
            </a:r>
            <a:r>
              <a:rPr sz="1100" spc="-10" dirty="0">
                <a:latin typeface="Arial"/>
                <a:cs typeface="Arial"/>
              </a:rPr>
              <a:t>kibicuje </a:t>
            </a:r>
            <a:r>
              <a:rPr sz="1100" spc="-20" dirty="0">
                <a:latin typeface="Arial"/>
                <a:cs typeface="Arial"/>
              </a:rPr>
              <a:t>jakiemuś  </a:t>
            </a:r>
            <a:r>
              <a:rPr sz="1100" spc="-5" dirty="0">
                <a:latin typeface="Arial"/>
                <a:cs typeface="Arial"/>
              </a:rPr>
              <a:t>graczowi </a:t>
            </a:r>
            <a:r>
              <a:rPr sz="1100" dirty="0">
                <a:latin typeface="Arial"/>
                <a:cs typeface="Arial"/>
              </a:rPr>
              <a:t>lub </a:t>
            </a:r>
            <a:r>
              <a:rPr sz="1100" spc="-20" dirty="0">
                <a:latin typeface="Arial"/>
                <a:cs typeface="Arial"/>
              </a:rPr>
              <a:t>jakiejś  </a:t>
            </a:r>
            <a:r>
              <a:rPr sz="1100" dirty="0">
                <a:latin typeface="Arial"/>
                <a:cs typeface="Arial"/>
              </a:rPr>
              <a:t>drużynie </a:t>
            </a:r>
            <a:r>
              <a:rPr sz="1100" spc="-25" dirty="0">
                <a:latin typeface="Arial"/>
                <a:cs typeface="Arial"/>
              </a:rPr>
              <a:t>osób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grających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432" y="5649353"/>
            <a:ext cx="2235835" cy="121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45" dirty="0">
                <a:latin typeface="Arial"/>
                <a:cs typeface="Arial"/>
              </a:rPr>
              <a:t>72%</a:t>
            </a:r>
            <a:endParaRPr sz="4400">
              <a:latin typeface="Arial"/>
              <a:cs typeface="Arial"/>
            </a:endParaRPr>
          </a:p>
          <a:p>
            <a:pPr marL="30480" marR="5080">
              <a:lnSpc>
                <a:spcPct val="103099"/>
              </a:lnSpc>
              <a:spcBef>
                <a:spcPts val="20"/>
              </a:spcBef>
            </a:pP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spc="15" dirty="0">
                <a:latin typeface="Arial"/>
                <a:cs typeface="Arial"/>
              </a:rPr>
              <a:t>stwierdziła, </a:t>
            </a:r>
            <a:r>
              <a:rPr sz="1100" spc="-55" dirty="0">
                <a:latin typeface="Arial"/>
                <a:cs typeface="Arial"/>
              </a:rPr>
              <a:t>że </a:t>
            </a:r>
            <a:r>
              <a:rPr sz="1100" spc="-10" dirty="0">
                <a:latin typeface="Arial"/>
                <a:cs typeface="Arial"/>
              </a:rPr>
              <a:t>dzięki  </a:t>
            </a:r>
            <a:r>
              <a:rPr sz="1100" spc="-5" dirty="0">
                <a:latin typeface="Arial"/>
                <a:cs typeface="Arial"/>
              </a:rPr>
              <a:t>graniu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poprawiła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swój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refleks 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i </a:t>
            </a:r>
            <a:r>
              <a:rPr sz="1100" dirty="0">
                <a:latin typeface="Arial"/>
                <a:cs typeface="Arial"/>
              </a:rPr>
              <a:t>nauczyła </a:t>
            </a:r>
            <a:r>
              <a:rPr sz="1100" spc="-35" dirty="0">
                <a:latin typeface="Arial"/>
                <a:cs typeface="Arial"/>
              </a:rPr>
              <a:t>się </a:t>
            </a:r>
            <a:r>
              <a:rPr sz="1100" spc="-10" dirty="0">
                <a:latin typeface="Arial"/>
                <a:cs typeface="Arial"/>
              </a:rPr>
              <a:t>języka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obcego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5552" y="3057080"/>
            <a:ext cx="421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55" dirty="0">
                <a:latin typeface="Arial"/>
                <a:cs typeface="Arial"/>
              </a:rPr>
              <a:t>¾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148" y="3920985"/>
            <a:ext cx="2480310" cy="121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70" dirty="0">
                <a:latin typeface="Arial"/>
                <a:cs typeface="Arial"/>
              </a:rPr>
              <a:t>55%</a:t>
            </a:r>
            <a:endParaRPr sz="4400">
              <a:latin typeface="Arial"/>
              <a:cs typeface="Arial"/>
            </a:endParaRPr>
          </a:p>
          <a:p>
            <a:pPr marL="430530" marR="36195">
              <a:lnSpc>
                <a:spcPct val="103099"/>
              </a:lnSpc>
              <a:spcBef>
                <a:spcPts val="20"/>
              </a:spcBef>
            </a:pP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spc="-15" dirty="0">
                <a:latin typeface="Arial"/>
                <a:cs typeface="Arial"/>
              </a:rPr>
              <a:t>przyznaje, </a:t>
            </a:r>
            <a:r>
              <a:rPr sz="1100" spc="-55" dirty="0">
                <a:latin typeface="Arial"/>
                <a:cs typeface="Arial"/>
              </a:rPr>
              <a:t>że </a:t>
            </a:r>
            <a:r>
              <a:rPr sz="1100" spc="-20" dirty="0">
                <a:latin typeface="Arial"/>
                <a:cs typeface="Arial"/>
              </a:rPr>
              <a:t>ich rodzice  </a:t>
            </a:r>
            <a:r>
              <a:rPr sz="1100" spc="-5" dirty="0">
                <a:latin typeface="Arial"/>
                <a:cs typeface="Arial"/>
              </a:rPr>
              <a:t>interesują </a:t>
            </a:r>
            <a:r>
              <a:rPr sz="1100" spc="-35" dirty="0">
                <a:latin typeface="Arial"/>
                <a:cs typeface="Arial"/>
              </a:rPr>
              <a:t>się </a:t>
            </a:r>
            <a:r>
              <a:rPr sz="1100" spc="25" dirty="0">
                <a:latin typeface="Arial"/>
                <a:cs typeface="Arial"/>
              </a:rPr>
              <a:t>tym, </a:t>
            </a:r>
            <a:r>
              <a:rPr sz="1100" spc="-15" dirty="0">
                <a:latin typeface="Arial"/>
                <a:cs typeface="Arial"/>
              </a:rPr>
              <a:t>jak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często</a:t>
            </a:r>
            <a:endParaRPr sz="1100">
              <a:latin typeface="Arial"/>
              <a:cs typeface="Arial"/>
            </a:endParaRPr>
          </a:p>
          <a:p>
            <a:pPr marL="430530">
              <a:lnSpc>
                <a:spcPct val="100000"/>
              </a:lnSpc>
              <a:spcBef>
                <a:spcPts val="40"/>
              </a:spcBef>
            </a:pPr>
            <a:r>
              <a:rPr sz="1100" spc="15" dirty="0">
                <a:latin typeface="Arial"/>
                <a:cs typeface="Arial"/>
              </a:rPr>
              <a:t>i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z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jakich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korzysta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dziecko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7272" y="6167361"/>
            <a:ext cx="1734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75" dirty="0">
                <a:latin typeface="Arial"/>
                <a:cs typeface="Arial"/>
              </a:rPr>
              <a:t>1 </a:t>
            </a:r>
            <a:r>
              <a:rPr sz="4400" spc="-145" dirty="0">
                <a:latin typeface="Arial"/>
                <a:cs typeface="Arial"/>
              </a:rPr>
              <a:t>na</a:t>
            </a:r>
            <a:r>
              <a:rPr sz="4400" spc="-320" dirty="0">
                <a:latin typeface="Arial"/>
                <a:cs typeface="Arial"/>
              </a:rPr>
              <a:t> </a:t>
            </a:r>
            <a:r>
              <a:rPr sz="4400" spc="40" dirty="0">
                <a:latin typeface="Arial"/>
                <a:cs typeface="Arial"/>
              </a:rPr>
              <a:t>20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3193" y="3920985"/>
            <a:ext cx="20631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latin typeface="Arial"/>
                <a:cs typeface="Arial"/>
              </a:rPr>
              <a:t>Ponad</a:t>
            </a:r>
            <a:r>
              <a:rPr sz="4400" spc="-270" dirty="0">
                <a:latin typeface="Arial"/>
                <a:cs typeface="Arial"/>
              </a:rPr>
              <a:t> </a:t>
            </a:r>
            <a:r>
              <a:rPr sz="4400" spc="-555" dirty="0">
                <a:latin typeface="Arial"/>
                <a:cs typeface="Arial"/>
              </a:rPr>
              <a:t>¾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5425" y="3735590"/>
            <a:ext cx="1083945" cy="12299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-5" dirty="0">
                <a:latin typeface="Arial"/>
                <a:cs typeface="Arial"/>
              </a:rPr>
              <a:t>rodziców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opinii  </a:t>
            </a: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spc="-5" dirty="0">
                <a:latin typeface="Arial"/>
                <a:cs typeface="Arial"/>
              </a:rPr>
              <a:t>nigdy  </a:t>
            </a:r>
            <a:r>
              <a:rPr sz="1100" spc="-20" dirty="0">
                <a:latin typeface="Arial"/>
                <a:cs typeface="Arial"/>
              </a:rPr>
              <a:t>nie </a:t>
            </a:r>
            <a:r>
              <a:rPr sz="1100" spc="20" dirty="0">
                <a:latin typeface="Arial"/>
                <a:cs typeface="Arial"/>
              </a:rPr>
              <a:t>grało </a:t>
            </a:r>
            <a:r>
              <a:rPr sz="1100" spc="-60" dirty="0">
                <a:latin typeface="Arial"/>
                <a:cs typeface="Arial"/>
              </a:rPr>
              <a:t>ze  </a:t>
            </a:r>
            <a:r>
              <a:rPr sz="1100" dirty="0">
                <a:latin typeface="Arial"/>
                <a:cs typeface="Arial"/>
              </a:rPr>
              <a:t>swoim </a:t>
            </a:r>
            <a:r>
              <a:rPr sz="1100" spc="-20" dirty="0">
                <a:latin typeface="Arial"/>
                <a:cs typeface="Arial"/>
              </a:rPr>
              <a:t>dzieckiem 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-10" dirty="0">
                <a:latin typeface="Arial"/>
                <a:cs typeface="Arial"/>
              </a:rPr>
              <a:t>grę </a:t>
            </a:r>
            <a:r>
              <a:rPr sz="1100" spc="-45" dirty="0">
                <a:latin typeface="Arial"/>
                <a:cs typeface="Arial"/>
              </a:rPr>
              <a:t>chcąc  </a:t>
            </a:r>
            <a:r>
              <a:rPr sz="1100" spc="-30" dirty="0">
                <a:latin typeface="Arial"/>
                <a:cs typeface="Arial"/>
              </a:rPr>
              <a:t>poznać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głównych  </a:t>
            </a:r>
            <a:r>
              <a:rPr sz="1100" spc="5" dirty="0">
                <a:latin typeface="Arial"/>
                <a:cs typeface="Arial"/>
              </a:rPr>
              <a:t>bohaterów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9104" y="6327724"/>
            <a:ext cx="2768600" cy="5391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5" dirty="0">
                <a:latin typeface="Arial"/>
                <a:cs typeface="Arial"/>
              </a:rPr>
              <a:t>nastolatków </a:t>
            </a:r>
            <a:r>
              <a:rPr sz="1100" spc="-85" dirty="0">
                <a:latin typeface="Arial"/>
                <a:cs typeface="Arial"/>
              </a:rPr>
              <a:t>(5%) </a:t>
            </a:r>
            <a:r>
              <a:rPr lang="pl-PL" sz="1100" spc="-85" dirty="0" smtClean="0">
                <a:latin typeface="Arial"/>
                <a:cs typeface="Arial"/>
              </a:rPr>
              <a:t> </a:t>
            </a:r>
            <a:r>
              <a:rPr sz="1100" spc="15" dirty="0" err="1" smtClean="0">
                <a:latin typeface="Arial"/>
                <a:cs typeface="Arial"/>
              </a:rPr>
              <a:t>stwierdziła</a:t>
            </a:r>
            <a:r>
              <a:rPr sz="1100" spc="15" dirty="0">
                <a:latin typeface="Arial"/>
                <a:cs typeface="Arial"/>
              </a:rPr>
              <a:t>, </a:t>
            </a:r>
            <a:r>
              <a:rPr sz="1100" spc="-55" dirty="0">
                <a:latin typeface="Arial"/>
                <a:cs typeface="Arial"/>
              </a:rPr>
              <a:t>że </a:t>
            </a:r>
            <a:r>
              <a:rPr sz="1100" spc="-20" dirty="0">
                <a:latin typeface="Arial"/>
                <a:cs typeface="Arial"/>
              </a:rPr>
              <a:t>grając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  </a:t>
            </a:r>
            <a:r>
              <a:rPr sz="1100" spc="20" dirty="0">
                <a:latin typeface="Arial"/>
                <a:cs typeface="Arial"/>
              </a:rPr>
              <a:t>cyfrowe </a:t>
            </a:r>
            <a:r>
              <a:rPr sz="1100" dirty="0">
                <a:latin typeface="Arial"/>
                <a:cs typeface="Arial"/>
              </a:rPr>
              <a:t>wiele </a:t>
            </a:r>
            <a:r>
              <a:rPr sz="1100" spc="5" dirty="0">
                <a:latin typeface="Arial"/>
                <a:cs typeface="Arial"/>
              </a:rPr>
              <a:t>razy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-15" dirty="0">
                <a:latin typeface="Arial"/>
                <a:cs typeface="Arial"/>
              </a:rPr>
              <a:t>życiu </a:t>
            </a:r>
            <a:r>
              <a:rPr sz="1100" dirty="0">
                <a:latin typeface="Arial"/>
                <a:cs typeface="Arial"/>
              </a:rPr>
              <a:t>doświadczyła  </a:t>
            </a:r>
            <a:r>
              <a:rPr sz="1100" spc="-25" dirty="0">
                <a:latin typeface="Arial"/>
                <a:cs typeface="Arial"/>
              </a:rPr>
              <a:t>jakiegoś </a:t>
            </a:r>
            <a:r>
              <a:rPr sz="1100" spc="-20" dirty="0">
                <a:latin typeface="Arial"/>
                <a:cs typeface="Arial"/>
              </a:rPr>
              <a:t>poważnego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problemu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42214" y="4513300"/>
            <a:ext cx="1758314" cy="5391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dirty="0">
                <a:latin typeface="Arial"/>
                <a:cs typeface="Arial"/>
              </a:rPr>
              <a:t>przyznała, </a:t>
            </a:r>
            <a:r>
              <a:rPr sz="1100" spc="-55" dirty="0">
                <a:latin typeface="Arial"/>
                <a:cs typeface="Arial"/>
              </a:rPr>
              <a:t>że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dzięki  </a:t>
            </a:r>
            <a:r>
              <a:rPr sz="1100" spc="-5" dirty="0">
                <a:latin typeface="Arial"/>
                <a:cs typeface="Arial"/>
              </a:rPr>
              <a:t>graniu </a:t>
            </a:r>
            <a:r>
              <a:rPr sz="1100" spc="75" dirty="0">
                <a:latin typeface="Arial"/>
                <a:cs typeface="Arial"/>
              </a:rPr>
              <a:t>w </a:t>
            </a:r>
            <a:r>
              <a:rPr sz="1100" spc="30" dirty="0">
                <a:latin typeface="Arial"/>
                <a:cs typeface="Arial"/>
              </a:rPr>
              <a:t>gry </a:t>
            </a:r>
            <a:r>
              <a:rPr sz="1100" spc="20" dirty="0">
                <a:latin typeface="Arial"/>
                <a:cs typeface="Arial"/>
              </a:rPr>
              <a:t>poprawiła  </a:t>
            </a:r>
            <a:r>
              <a:rPr sz="1100" spc="-10" dirty="0">
                <a:latin typeface="Arial"/>
                <a:cs typeface="Arial"/>
              </a:rPr>
              <a:t>swoją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spostrzegawczość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7399" y="1819833"/>
            <a:ext cx="2135505" cy="1922145"/>
            <a:chOff x="897399" y="1819833"/>
            <a:chExt cx="2135505" cy="1922145"/>
          </a:xfrm>
        </p:grpSpPr>
        <p:sp>
          <p:nvSpPr>
            <p:cNvPr id="15" name="object 15"/>
            <p:cNvSpPr/>
            <p:nvPr/>
          </p:nvSpPr>
          <p:spPr>
            <a:xfrm>
              <a:off x="1114005" y="2673387"/>
              <a:ext cx="1918970" cy="1068705"/>
            </a:xfrm>
            <a:custGeom>
              <a:avLst/>
              <a:gdLst/>
              <a:ahLst/>
              <a:cxnLst/>
              <a:rect l="l" t="t" r="r" b="b"/>
              <a:pathLst>
                <a:path w="1918970" h="1068704">
                  <a:moveTo>
                    <a:pt x="1918665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210451" y="214630"/>
                  </a:lnTo>
                  <a:lnTo>
                    <a:pt x="210451" y="427621"/>
                  </a:lnTo>
                  <a:lnTo>
                    <a:pt x="423989" y="427621"/>
                  </a:lnTo>
                  <a:lnTo>
                    <a:pt x="423989" y="641121"/>
                  </a:lnTo>
                  <a:lnTo>
                    <a:pt x="637489" y="641121"/>
                  </a:lnTo>
                  <a:lnTo>
                    <a:pt x="637489" y="854697"/>
                  </a:lnTo>
                  <a:lnTo>
                    <a:pt x="850988" y="854697"/>
                  </a:lnTo>
                  <a:lnTo>
                    <a:pt x="850988" y="1068222"/>
                  </a:lnTo>
                  <a:lnTo>
                    <a:pt x="1064552" y="1068222"/>
                  </a:lnTo>
                  <a:lnTo>
                    <a:pt x="1064552" y="854697"/>
                  </a:lnTo>
                  <a:lnTo>
                    <a:pt x="1278089" y="854697"/>
                  </a:lnTo>
                  <a:lnTo>
                    <a:pt x="1278089" y="641121"/>
                  </a:lnTo>
                  <a:lnTo>
                    <a:pt x="1491589" y="641121"/>
                  </a:lnTo>
                  <a:lnTo>
                    <a:pt x="1491589" y="427621"/>
                  </a:lnTo>
                  <a:lnTo>
                    <a:pt x="1705165" y="427621"/>
                  </a:lnTo>
                  <a:lnTo>
                    <a:pt x="1705165" y="214630"/>
                  </a:lnTo>
                  <a:lnTo>
                    <a:pt x="1918665" y="214630"/>
                  </a:lnTo>
                  <a:lnTo>
                    <a:pt x="1918665" y="0"/>
                  </a:lnTo>
                  <a:close/>
                </a:path>
              </a:pathLst>
            </a:custGeom>
            <a:solidFill>
              <a:srgbClr val="B5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0899" y="2674543"/>
              <a:ext cx="3175" cy="213360"/>
            </a:xfrm>
            <a:custGeom>
              <a:avLst/>
              <a:gdLst/>
              <a:ahLst/>
              <a:cxnLst/>
              <a:rect l="l" t="t" r="r" b="b"/>
              <a:pathLst>
                <a:path w="3175" h="213360">
                  <a:moveTo>
                    <a:pt x="0" y="213359"/>
                  </a:moveTo>
                  <a:lnTo>
                    <a:pt x="3111" y="213359"/>
                  </a:lnTo>
                  <a:lnTo>
                    <a:pt x="3111" y="0"/>
                  </a:lnTo>
                  <a:lnTo>
                    <a:pt x="0" y="0"/>
                  </a:lnTo>
                  <a:lnTo>
                    <a:pt x="0" y="213359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4005" y="1819947"/>
              <a:ext cx="851535" cy="426720"/>
            </a:xfrm>
            <a:custGeom>
              <a:avLst/>
              <a:gdLst/>
              <a:ahLst/>
              <a:cxnLst/>
              <a:rect l="l" t="t" r="r" b="b"/>
              <a:pathLst>
                <a:path w="851535" h="426719">
                  <a:moveTo>
                    <a:pt x="850988" y="213360"/>
                  </a:moveTo>
                  <a:lnTo>
                    <a:pt x="637489" y="213360"/>
                  </a:lnTo>
                  <a:lnTo>
                    <a:pt x="637489" y="0"/>
                  </a:lnTo>
                  <a:lnTo>
                    <a:pt x="0" y="0"/>
                  </a:lnTo>
                  <a:lnTo>
                    <a:pt x="0" y="213360"/>
                  </a:lnTo>
                  <a:lnTo>
                    <a:pt x="0" y="426720"/>
                  </a:lnTo>
                  <a:lnTo>
                    <a:pt x="850988" y="426720"/>
                  </a:lnTo>
                  <a:lnTo>
                    <a:pt x="850988" y="213360"/>
                  </a:lnTo>
                  <a:close/>
                </a:path>
              </a:pathLst>
            </a:custGeom>
            <a:solidFill>
              <a:srgbClr val="B5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7394" y="1819833"/>
              <a:ext cx="217170" cy="854710"/>
            </a:xfrm>
            <a:custGeom>
              <a:avLst/>
              <a:gdLst/>
              <a:ahLst/>
              <a:cxnLst/>
              <a:rect l="l" t="t" r="r" b="b"/>
              <a:pathLst>
                <a:path w="217169" h="854710">
                  <a:moveTo>
                    <a:pt x="216611" y="0"/>
                  </a:moveTo>
                  <a:lnTo>
                    <a:pt x="213499" y="0"/>
                  </a:lnTo>
                  <a:lnTo>
                    <a:pt x="213499" y="213360"/>
                  </a:lnTo>
                  <a:lnTo>
                    <a:pt x="0" y="213360"/>
                  </a:lnTo>
                  <a:lnTo>
                    <a:pt x="0" y="854710"/>
                  </a:lnTo>
                  <a:lnTo>
                    <a:pt x="216611" y="854710"/>
                  </a:lnTo>
                  <a:lnTo>
                    <a:pt x="216611" y="213360"/>
                  </a:lnTo>
                  <a:lnTo>
                    <a:pt x="216611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178558" y="1819947"/>
            <a:ext cx="1068070" cy="426720"/>
          </a:xfrm>
          <a:custGeom>
            <a:avLst/>
            <a:gdLst/>
            <a:ahLst/>
            <a:cxnLst/>
            <a:rect l="l" t="t" r="r" b="b"/>
            <a:pathLst>
              <a:path w="1068070" h="426719">
                <a:moveTo>
                  <a:pt x="1067676" y="213360"/>
                </a:moveTo>
                <a:lnTo>
                  <a:pt x="854113" y="213360"/>
                </a:lnTo>
                <a:lnTo>
                  <a:pt x="854113" y="0"/>
                </a:lnTo>
                <a:lnTo>
                  <a:pt x="213537" y="0"/>
                </a:lnTo>
                <a:lnTo>
                  <a:pt x="213537" y="213360"/>
                </a:lnTo>
                <a:lnTo>
                  <a:pt x="0" y="213360"/>
                </a:lnTo>
                <a:lnTo>
                  <a:pt x="0" y="426720"/>
                </a:lnTo>
                <a:lnTo>
                  <a:pt x="1067676" y="426720"/>
                </a:lnTo>
                <a:lnTo>
                  <a:pt x="1067676" y="213360"/>
                </a:lnTo>
                <a:close/>
              </a:path>
            </a:pathLst>
          </a:custGeom>
          <a:solidFill>
            <a:srgbClr val="B59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2455" y="2246668"/>
            <a:ext cx="2134235" cy="426720"/>
          </a:xfrm>
          <a:prstGeom prst="rect">
            <a:avLst/>
          </a:prstGeom>
          <a:solidFill>
            <a:srgbClr val="B59EC2"/>
          </a:solidFill>
        </p:spPr>
        <p:txBody>
          <a:bodyPr vert="horz" wrap="square" lIns="0" tIns="0" rIns="0" bIns="0" rtlCol="0">
            <a:spAutoFit/>
          </a:bodyPr>
          <a:lstStyle/>
          <a:p>
            <a:pPr marL="505459">
              <a:lnSpc>
                <a:spcPts val="3360"/>
              </a:lnSpc>
            </a:pPr>
            <a:r>
              <a:rPr sz="4400" spc="-6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4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0931" y="2711729"/>
            <a:ext cx="246126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70"/>
              </a:lnSpc>
              <a:spcBef>
                <a:spcPts val="100"/>
              </a:spcBef>
              <a:tabLst>
                <a:tab pos="1062990" algn="l"/>
              </a:tabLst>
            </a:pPr>
            <a:r>
              <a:rPr sz="4400" spc="40" dirty="0">
                <a:solidFill>
                  <a:srgbClr val="FFFFFF"/>
                </a:solidFill>
                <a:latin typeface="Arial"/>
                <a:cs typeface="Arial"/>
              </a:rPr>
              <a:t>20	</a:t>
            </a:r>
            <a:r>
              <a:rPr sz="1100" spc="-10" dirty="0">
                <a:latin typeface="Arial"/>
                <a:cs typeface="Arial"/>
              </a:rPr>
              <a:t>uczniów </a:t>
            </a:r>
            <a:r>
              <a:rPr sz="1100" spc="-20" dirty="0">
                <a:latin typeface="Arial"/>
                <a:cs typeface="Arial"/>
              </a:rPr>
              <a:t>uważa,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że</a:t>
            </a:r>
            <a:endParaRPr sz="1100">
              <a:latin typeface="Arial"/>
              <a:cs typeface="Arial"/>
            </a:endParaRPr>
          </a:p>
          <a:p>
            <a:pPr marL="1062990">
              <a:lnSpc>
                <a:spcPts val="1010"/>
              </a:lnSpc>
            </a:pPr>
            <a:r>
              <a:rPr sz="1100" spc="-10" dirty="0">
                <a:latin typeface="Arial"/>
                <a:cs typeface="Arial"/>
              </a:rPr>
              <a:t>granie </a:t>
            </a:r>
            <a:r>
              <a:rPr sz="1100" spc="75" dirty="0">
                <a:latin typeface="Arial"/>
                <a:cs typeface="Arial"/>
              </a:rPr>
              <a:t>w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gry </a:t>
            </a:r>
            <a:r>
              <a:rPr sz="1100" spc="20" dirty="0">
                <a:latin typeface="Arial"/>
                <a:cs typeface="Arial"/>
              </a:rPr>
              <a:t>cyfrowe</a:t>
            </a:r>
            <a:endParaRPr sz="1100">
              <a:latin typeface="Arial"/>
              <a:cs typeface="Arial"/>
            </a:endParaRPr>
          </a:p>
          <a:p>
            <a:pPr marL="1062990" marR="5080">
              <a:lnSpc>
                <a:spcPct val="103099"/>
              </a:lnSpc>
            </a:pPr>
            <a:r>
              <a:rPr sz="1100" dirty="0">
                <a:latin typeface="Arial"/>
                <a:cs typeface="Arial"/>
              </a:rPr>
              <a:t>jest </a:t>
            </a:r>
            <a:r>
              <a:rPr sz="1100" spc="-25" dirty="0">
                <a:latin typeface="Arial"/>
                <a:cs typeface="Arial"/>
              </a:rPr>
              <a:t>jego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najważniejszą  </a:t>
            </a:r>
            <a:r>
              <a:rPr sz="1100" spc="-30" dirty="0">
                <a:latin typeface="Arial"/>
                <a:cs typeface="Arial"/>
              </a:rPr>
              <a:t>pasją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życiową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61638" y="1987207"/>
            <a:ext cx="1404620" cy="1405255"/>
            <a:chOff x="5061638" y="1987207"/>
            <a:chExt cx="1404620" cy="1405255"/>
          </a:xfrm>
        </p:grpSpPr>
        <p:sp>
          <p:nvSpPr>
            <p:cNvPr id="23" name="object 23"/>
            <p:cNvSpPr/>
            <p:nvPr/>
          </p:nvSpPr>
          <p:spPr>
            <a:xfrm>
              <a:off x="5061638" y="1987207"/>
              <a:ext cx="1404620" cy="1405255"/>
            </a:xfrm>
            <a:custGeom>
              <a:avLst/>
              <a:gdLst/>
              <a:ahLst/>
              <a:cxnLst/>
              <a:rect l="l" t="t" r="r" b="b"/>
              <a:pathLst>
                <a:path w="1404620" h="1405254">
                  <a:moveTo>
                    <a:pt x="702269" y="0"/>
                  </a:moveTo>
                  <a:lnTo>
                    <a:pt x="652598" y="1618"/>
                  </a:lnTo>
                  <a:lnTo>
                    <a:pt x="603908" y="6448"/>
                  </a:lnTo>
                  <a:lnTo>
                    <a:pt x="556280" y="14451"/>
                  </a:lnTo>
                  <a:lnTo>
                    <a:pt x="509797" y="25587"/>
                  </a:lnTo>
                  <a:lnTo>
                    <a:pt x="464539" y="39817"/>
                  </a:lnTo>
                  <a:lnTo>
                    <a:pt x="420587" y="57103"/>
                  </a:lnTo>
                  <a:lnTo>
                    <a:pt x="378025" y="77405"/>
                  </a:lnTo>
                  <a:lnTo>
                    <a:pt x="336933" y="100684"/>
                  </a:lnTo>
                  <a:lnTo>
                    <a:pt x="297393" y="126902"/>
                  </a:lnTo>
                  <a:lnTo>
                    <a:pt x="259487" y="156019"/>
                  </a:lnTo>
                  <a:lnTo>
                    <a:pt x="223295" y="187996"/>
                  </a:lnTo>
                  <a:lnTo>
                    <a:pt x="188901" y="222794"/>
                  </a:lnTo>
                  <a:lnTo>
                    <a:pt x="156385" y="260375"/>
                  </a:lnTo>
                  <a:lnTo>
                    <a:pt x="127378" y="298771"/>
                  </a:lnTo>
                  <a:lnTo>
                    <a:pt x="101383" y="338487"/>
                  </a:lnTo>
                  <a:lnTo>
                    <a:pt x="78384" y="379375"/>
                  </a:lnTo>
                  <a:lnTo>
                    <a:pt x="58367" y="421288"/>
                  </a:lnTo>
                  <a:lnTo>
                    <a:pt x="41315" y="464080"/>
                  </a:lnTo>
                  <a:lnTo>
                    <a:pt x="27214" y="507603"/>
                  </a:lnTo>
                  <a:lnTo>
                    <a:pt x="16047" y="551710"/>
                  </a:lnTo>
                  <a:lnTo>
                    <a:pt x="7799" y="596253"/>
                  </a:lnTo>
                  <a:lnTo>
                    <a:pt x="2455" y="641087"/>
                  </a:lnTo>
                  <a:lnTo>
                    <a:pt x="0" y="686062"/>
                  </a:lnTo>
                  <a:lnTo>
                    <a:pt x="417" y="731034"/>
                  </a:lnTo>
                  <a:lnTo>
                    <a:pt x="3691" y="775854"/>
                  </a:lnTo>
                  <a:lnTo>
                    <a:pt x="9807" y="820375"/>
                  </a:lnTo>
                  <a:lnTo>
                    <a:pt x="18749" y="864450"/>
                  </a:lnTo>
                  <a:lnTo>
                    <a:pt x="30503" y="907932"/>
                  </a:lnTo>
                  <a:lnTo>
                    <a:pt x="45052" y="950674"/>
                  </a:lnTo>
                  <a:lnTo>
                    <a:pt x="62380" y="992528"/>
                  </a:lnTo>
                  <a:lnTo>
                    <a:pt x="82474" y="1033348"/>
                  </a:lnTo>
                  <a:lnTo>
                    <a:pt x="105316" y="1072987"/>
                  </a:lnTo>
                  <a:lnTo>
                    <a:pt x="130891" y="1111297"/>
                  </a:lnTo>
                  <a:lnTo>
                    <a:pt x="159185" y="1148131"/>
                  </a:lnTo>
                  <a:lnTo>
                    <a:pt x="190181" y="1183342"/>
                  </a:lnTo>
                  <a:lnTo>
                    <a:pt x="223865" y="1216784"/>
                  </a:lnTo>
                  <a:lnTo>
                    <a:pt x="260220" y="1248308"/>
                  </a:lnTo>
                  <a:lnTo>
                    <a:pt x="298614" y="1277313"/>
                  </a:lnTo>
                  <a:lnTo>
                    <a:pt x="338329" y="1303307"/>
                  </a:lnTo>
                  <a:lnTo>
                    <a:pt x="379216" y="1326305"/>
                  </a:lnTo>
                  <a:lnTo>
                    <a:pt x="421129" y="1346322"/>
                  </a:lnTo>
                  <a:lnTo>
                    <a:pt x="463920" y="1363374"/>
                  </a:lnTo>
                  <a:lnTo>
                    <a:pt x="507442" y="1377475"/>
                  </a:lnTo>
                  <a:lnTo>
                    <a:pt x="551549" y="1388643"/>
                  </a:lnTo>
                  <a:lnTo>
                    <a:pt x="596092" y="1396891"/>
                  </a:lnTo>
                  <a:lnTo>
                    <a:pt x="640926" y="1402236"/>
                  </a:lnTo>
                  <a:lnTo>
                    <a:pt x="685902" y="1404692"/>
                  </a:lnTo>
                  <a:lnTo>
                    <a:pt x="730874" y="1404276"/>
                  </a:lnTo>
                  <a:lnTo>
                    <a:pt x="775694" y="1401003"/>
                  </a:lnTo>
                  <a:lnTo>
                    <a:pt x="820215" y="1394888"/>
                  </a:lnTo>
                  <a:lnTo>
                    <a:pt x="864291" y="1385947"/>
                  </a:lnTo>
                  <a:lnTo>
                    <a:pt x="907773" y="1374195"/>
                  </a:lnTo>
                  <a:lnTo>
                    <a:pt x="950516" y="1359647"/>
                  </a:lnTo>
                  <a:lnTo>
                    <a:pt x="992371" y="1342320"/>
                  </a:lnTo>
                  <a:lnTo>
                    <a:pt x="1033191" y="1322228"/>
                  </a:lnTo>
                  <a:lnTo>
                    <a:pt x="1072830" y="1299387"/>
                  </a:lnTo>
                  <a:lnTo>
                    <a:pt x="1111141" y="1273812"/>
                  </a:lnTo>
                  <a:lnTo>
                    <a:pt x="1147975" y="1245519"/>
                  </a:lnTo>
                  <a:lnTo>
                    <a:pt x="1183187" y="1214523"/>
                  </a:lnTo>
                  <a:lnTo>
                    <a:pt x="1216629" y="1180840"/>
                  </a:lnTo>
                  <a:lnTo>
                    <a:pt x="1248153" y="1144485"/>
                  </a:lnTo>
                  <a:lnTo>
                    <a:pt x="1277160" y="1106089"/>
                  </a:lnTo>
                  <a:lnTo>
                    <a:pt x="1303154" y="1066374"/>
                  </a:lnTo>
                  <a:lnTo>
                    <a:pt x="1326152" y="1025485"/>
                  </a:lnTo>
                  <a:lnTo>
                    <a:pt x="1346169" y="983572"/>
                  </a:lnTo>
                  <a:lnTo>
                    <a:pt x="1363221" y="940780"/>
                  </a:lnTo>
                  <a:lnTo>
                    <a:pt x="1377322" y="897257"/>
                  </a:lnTo>
                  <a:lnTo>
                    <a:pt x="1388488" y="853151"/>
                  </a:lnTo>
                  <a:lnTo>
                    <a:pt x="1396735" y="808607"/>
                  </a:lnTo>
                  <a:lnTo>
                    <a:pt x="1402079" y="763774"/>
                  </a:lnTo>
                  <a:lnTo>
                    <a:pt x="1404534" y="718798"/>
                  </a:lnTo>
                  <a:lnTo>
                    <a:pt x="1404116" y="673826"/>
                  </a:lnTo>
                  <a:lnTo>
                    <a:pt x="1400842" y="629007"/>
                  </a:lnTo>
                  <a:lnTo>
                    <a:pt x="1394725" y="584486"/>
                  </a:lnTo>
                  <a:lnTo>
                    <a:pt x="1385782" y="540411"/>
                  </a:lnTo>
                  <a:lnTo>
                    <a:pt x="1374029" y="496929"/>
                  </a:lnTo>
                  <a:lnTo>
                    <a:pt x="1359480" y="454187"/>
                  </a:lnTo>
                  <a:lnTo>
                    <a:pt x="1342151" y="412332"/>
                  </a:lnTo>
                  <a:lnTo>
                    <a:pt x="1322058" y="371512"/>
                  </a:lnTo>
                  <a:lnTo>
                    <a:pt x="1299217" y="331873"/>
                  </a:lnTo>
                  <a:lnTo>
                    <a:pt x="1273642" y="293563"/>
                  </a:lnTo>
                  <a:lnTo>
                    <a:pt x="1245349" y="256729"/>
                  </a:lnTo>
                  <a:lnTo>
                    <a:pt x="1214353" y="221518"/>
                  </a:lnTo>
                  <a:lnTo>
                    <a:pt x="1180671" y="188077"/>
                  </a:lnTo>
                  <a:lnTo>
                    <a:pt x="1144318" y="156552"/>
                  </a:lnTo>
                  <a:lnTo>
                    <a:pt x="702269" y="702437"/>
                  </a:lnTo>
                  <a:lnTo>
                    <a:pt x="702269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63907" y="1987207"/>
              <a:ext cx="442595" cy="702945"/>
            </a:xfrm>
            <a:custGeom>
              <a:avLst/>
              <a:gdLst/>
              <a:ahLst/>
              <a:cxnLst/>
              <a:rect l="l" t="t" r="r" b="b"/>
              <a:pathLst>
                <a:path w="442595" h="702944">
                  <a:moveTo>
                    <a:pt x="0" y="0"/>
                  </a:moveTo>
                  <a:lnTo>
                    <a:pt x="0" y="702437"/>
                  </a:lnTo>
                  <a:lnTo>
                    <a:pt x="442048" y="156552"/>
                  </a:lnTo>
                  <a:lnTo>
                    <a:pt x="402045" y="126067"/>
                  </a:lnTo>
                  <a:lnTo>
                    <a:pt x="361523" y="99023"/>
                  </a:lnTo>
                  <a:lnTo>
                    <a:pt x="320327" y="75366"/>
                  </a:lnTo>
                  <a:lnTo>
                    <a:pt x="278300" y="55042"/>
                  </a:lnTo>
                  <a:lnTo>
                    <a:pt x="235288" y="37995"/>
                  </a:lnTo>
                  <a:lnTo>
                    <a:pt x="191134" y="24170"/>
                  </a:lnTo>
                  <a:lnTo>
                    <a:pt x="145684" y="13513"/>
                  </a:lnTo>
                  <a:lnTo>
                    <a:pt x="98782" y="5969"/>
                  </a:lnTo>
                  <a:lnTo>
                    <a:pt x="50272" y="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2908" y="2152192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39" h="1056639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6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81967" y="2509761"/>
              <a:ext cx="363855" cy="392430"/>
            </a:xfrm>
            <a:custGeom>
              <a:avLst/>
              <a:gdLst/>
              <a:ahLst/>
              <a:cxnLst/>
              <a:rect l="l" t="t" r="r" b="b"/>
              <a:pathLst>
                <a:path w="363854" h="392430">
                  <a:moveTo>
                    <a:pt x="279882" y="363829"/>
                  </a:moveTo>
                  <a:lnTo>
                    <a:pt x="251904" y="363829"/>
                  </a:lnTo>
                  <a:lnTo>
                    <a:pt x="251904" y="335838"/>
                  </a:lnTo>
                  <a:lnTo>
                    <a:pt x="223913" y="335838"/>
                  </a:lnTo>
                  <a:lnTo>
                    <a:pt x="223913" y="223901"/>
                  </a:lnTo>
                  <a:lnTo>
                    <a:pt x="251904" y="223901"/>
                  </a:lnTo>
                  <a:lnTo>
                    <a:pt x="251904" y="195922"/>
                  </a:lnTo>
                  <a:lnTo>
                    <a:pt x="111963" y="195922"/>
                  </a:lnTo>
                  <a:lnTo>
                    <a:pt x="111963" y="223901"/>
                  </a:lnTo>
                  <a:lnTo>
                    <a:pt x="139941" y="223901"/>
                  </a:lnTo>
                  <a:lnTo>
                    <a:pt x="139941" y="335838"/>
                  </a:lnTo>
                  <a:lnTo>
                    <a:pt x="111963" y="335838"/>
                  </a:lnTo>
                  <a:lnTo>
                    <a:pt x="111963" y="363829"/>
                  </a:lnTo>
                  <a:lnTo>
                    <a:pt x="83972" y="363829"/>
                  </a:lnTo>
                  <a:lnTo>
                    <a:pt x="83972" y="391820"/>
                  </a:lnTo>
                  <a:lnTo>
                    <a:pt x="195910" y="391820"/>
                  </a:lnTo>
                  <a:lnTo>
                    <a:pt x="195910" y="363829"/>
                  </a:lnTo>
                  <a:lnTo>
                    <a:pt x="195922" y="391820"/>
                  </a:lnTo>
                  <a:lnTo>
                    <a:pt x="279882" y="391820"/>
                  </a:lnTo>
                  <a:lnTo>
                    <a:pt x="279882" y="363829"/>
                  </a:lnTo>
                  <a:close/>
                </a:path>
                <a:path w="363854" h="392430">
                  <a:moveTo>
                    <a:pt x="363855" y="55968"/>
                  </a:moveTo>
                  <a:lnTo>
                    <a:pt x="335864" y="55968"/>
                  </a:lnTo>
                  <a:lnTo>
                    <a:pt x="335864" y="139788"/>
                  </a:lnTo>
                  <a:lnTo>
                    <a:pt x="307873" y="139788"/>
                  </a:lnTo>
                  <a:lnTo>
                    <a:pt x="307873" y="111848"/>
                  </a:lnTo>
                  <a:lnTo>
                    <a:pt x="307873" y="55968"/>
                  </a:lnTo>
                  <a:lnTo>
                    <a:pt x="335864" y="55968"/>
                  </a:lnTo>
                  <a:lnTo>
                    <a:pt x="335864" y="27990"/>
                  </a:lnTo>
                  <a:lnTo>
                    <a:pt x="307873" y="27990"/>
                  </a:lnTo>
                  <a:lnTo>
                    <a:pt x="307873" y="0"/>
                  </a:lnTo>
                  <a:lnTo>
                    <a:pt x="55981" y="0"/>
                  </a:lnTo>
                  <a:lnTo>
                    <a:pt x="55981" y="27990"/>
                  </a:lnTo>
                  <a:lnTo>
                    <a:pt x="27990" y="27990"/>
                  </a:lnTo>
                  <a:lnTo>
                    <a:pt x="27990" y="55968"/>
                  </a:lnTo>
                  <a:lnTo>
                    <a:pt x="55981" y="55968"/>
                  </a:lnTo>
                  <a:lnTo>
                    <a:pt x="55981" y="111848"/>
                  </a:lnTo>
                  <a:lnTo>
                    <a:pt x="55981" y="139788"/>
                  </a:lnTo>
                  <a:lnTo>
                    <a:pt x="27990" y="139788"/>
                  </a:lnTo>
                  <a:lnTo>
                    <a:pt x="27990" y="55968"/>
                  </a:lnTo>
                  <a:lnTo>
                    <a:pt x="0" y="55968"/>
                  </a:lnTo>
                  <a:lnTo>
                    <a:pt x="0" y="139928"/>
                  </a:lnTo>
                  <a:lnTo>
                    <a:pt x="27990" y="139928"/>
                  </a:lnTo>
                  <a:lnTo>
                    <a:pt x="27990" y="167728"/>
                  </a:lnTo>
                  <a:lnTo>
                    <a:pt x="83972" y="167728"/>
                  </a:lnTo>
                  <a:lnTo>
                    <a:pt x="83972" y="195668"/>
                  </a:lnTo>
                  <a:lnTo>
                    <a:pt x="223913" y="195668"/>
                  </a:lnTo>
                  <a:lnTo>
                    <a:pt x="223913" y="167728"/>
                  </a:lnTo>
                  <a:lnTo>
                    <a:pt x="251904" y="167728"/>
                  </a:lnTo>
                  <a:lnTo>
                    <a:pt x="251904" y="139788"/>
                  </a:lnTo>
                  <a:lnTo>
                    <a:pt x="251904" y="111848"/>
                  </a:lnTo>
                  <a:lnTo>
                    <a:pt x="279882" y="111848"/>
                  </a:lnTo>
                  <a:lnTo>
                    <a:pt x="279882" y="139788"/>
                  </a:lnTo>
                  <a:lnTo>
                    <a:pt x="279882" y="167728"/>
                  </a:lnTo>
                  <a:lnTo>
                    <a:pt x="251904" y="167728"/>
                  </a:lnTo>
                  <a:lnTo>
                    <a:pt x="251904" y="195668"/>
                  </a:lnTo>
                  <a:lnTo>
                    <a:pt x="279895" y="195668"/>
                  </a:lnTo>
                  <a:lnTo>
                    <a:pt x="279895" y="167728"/>
                  </a:lnTo>
                  <a:lnTo>
                    <a:pt x="335864" y="167728"/>
                  </a:lnTo>
                  <a:lnTo>
                    <a:pt x="335864" y="139928"/>
                  </a:lnTo>
                  <a:lnTo>
                    <a:pt x="363855" y="139928"/>
                  </a:lnTo>
                  <a:lnTo>
                    <a:pt x="363855" y="55968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551454" y="1666798"/>
            <a:ext cx="399415" cy="346710"/>
          </a:xfrm>
          <a:custGeom>
            <a:avLst/>
            <a:gdLst/>
            <a:ahLst/>
            <a:cxnLst/>
            <a:rect l="l" t="t" r="r" b="b"/>
            <a:pathLst>
              <a:path w="399415" h="346710">
                <a:moveTo>
                  <a:pt x="319354" y="79730"/>
                </a:moveTo>
                <a:lnTo>
                  <a:pt x="292735" y="79730"/>
                </a:lnTo>
                <a:lnTo>
                  <a:pt x="292735" y="53225"/>
                </a:lnTo>
                <a:lnTo>
                  <a:pt x="266115" y="53225"/>
                </a:lnTo>
                <a:lnTo>
                  <a:pt x="266115" y="26619"/>
                </a:lnTo>
                <a:lnTo>
                  <a:pt x="228333" y="26619"/>
                </a:lnTo>
                <a:lnTo>
                  <a:pt x="228333" y="0"/>
                </a:lnTo>
                <a:lnTo>
                  <a:pt x="175094" y="0"/>
                </a:lnTo>
                <a:lnTo>
                  <a:pt x="175094" y="26619"/>
                </a:lnTo>
                <a:lnTo>
                  <a:pt x="133083" y="26619"/>
                </a:lnTo>
                <a:lnTo>
                  <a:pt x="133083" y="53225"/>
                </a:lnTo>
                <a:lnTo>
                  <a:pt x="106464" y="53225"/>
                </a:lnTo>
                <a:lnTo>
                  <a:pt x="106464" y="79730"/>
                </a:lnTo>
                <a:lnTo>
                  <a:pt x="79844" y="79730"/>
                </a:lnTo>
                <a:lnTo>
                  <a:pt x="79844" y="106400"/>
                </a:lnTo>
                <a:lnTo>
                  <a:pt x="319354" y="106400"/>
                </a:lnTo>
                <a:lnTo>
                  <a:pt x="319354" y="79844"/>
                </a:lnTo>
                <a:close/>
              </a:path>
              <a:path w="399415" h="346710">
                <a:moveTo>
                  <a:pt x="399224" y="133070"/>
                </a:moveTo>
                <a:lnTo>
                  <a:pt x="346011" y="133070"/>
                </a:lnTo>
                <a:lnTo>
                  <a:pt x="346011" y="106451"/>
                </a:lnTo>
                <a:lnTo>
                  <a:pt x="345973" y="159740"/>
                </a:lnTo>
                <a:lnTo>
                  <a:pt x="345973" y="186410"/>
                </a:lnTo>
                <a:lnTo>
                  <a:pt x="345973" y="212966"/>
                </a:lnTo>
                <a:lnTo>
                  <a:pt x="319354" y="212966"/>
                </a:lnTo>
                <a:lnTo>
                  <a:pt x="319354" y="186410"/>
                </a:lnTo>
                <a:lnTo>
                  <a:pt x="319354" y="159740"/>
                </a:lnTo>
                <a:lnTo>
                  <a:pt x="345973" y="159740"/>
                </a:lnTo>
                <a:lnTo>
                  <a:pt x="345973" y="106451"/>
                </a:lnTo>
                <a:lnTo>
                  <a:pt x="53225" y="106451"/>
                </a:lnTo>
                <a:lnTo>
                  <a:pt x="53225" y="133070"/>
                </a:lnTo>
                <a:lnTo>
                  <a:pt x="0" y="133070"/>
                </a:lnTo>
                <a:lnTo>
                  <a:pt x="0" y="159740"/>
                </a:lnTo>
                <a:lnTo>
                  <a:pt x="0" y="186410"/>
                </a:lnTo>
                <a:lnTo>
                  <a:pt x="26606" y="186410"/>
                </a:lnTo>
                <a:lnTo>
                  <a:pt x="26606" y="346011"/>
                </a:lnTo>
                <a:lnTo>
                  <a:pt x="53213" y="346011"/>
                </a:lnTo>
                <a:lnTo>
                  <a:pt x="53213" y="319760"/>
                </a:lnTo>
                <a:lnTo>
                  <a:pt x="53238" y="346430"/>
                </a:lnTo>
                <a:lnTo>
                  <a:pt x="106464" y="346430"/>
                </a:lnTo>
                <a:lnTo>
                  <a:pt x="106464" y="319760"/>
                </a:lnTo>
                <a:lnTo>
                  <a:pt x="106464" y="239750"/>
                </a:lnTo>
                <a:lnTo>
                  <a:pt x="159715" y="239750"/>
                </a:lnTo>
                <a:lnTo>
                  <a:pt x="159715" y="319760"/>
                </a:lnTo>
                <a:lnTo>
                  <a:pt x="159715" y="346430"/>
                </a:lnTo>
                <a:lnTo>
                  <a:pt x="372618" y="346430"/>
                </a:lnTo>
                <a:lnTo>
                  <a:pt x="372618" y="319760"/>
                </a:lnTo>
                <a:lnTo>
                  <a:pt x="372618" y="239750"/>
                </a:lnTo>
                <a:lnTo>
                  <a:pt x="292747" y="239750"/>
                </a:lnTo>
                <a:lnTo>
                  <a:pt x="292747" y="213080"/>
                </a:lnTo>
                <a:lnTo>
                  <a:pt x="319354" y="213080"/>
                </a:lnTo>
                <a:lnTo>
                  <a:pt x="319354" y="239572"/>
                </a:lnTo>
                <a:lnTo>
                  <a:pt x="372618" y="239572"/>
                </a:lnTo>
                <a:lnTo>
                  <a:pt x="372618" y="213080"/>
                </a:lnTo>
                <a:lnTo>
                  <a:pt x="372618" y="186410"/>
                </a:lnTo>
                <a:lnTo>
                  <a:pt x="399224" y="186410"/>
                </a:lnTo>
                <a:lnTo>
                  <a:pt x="399224" y="159740"/>
                </a:lnTo>
                <a:lnTo>
                  <a:pt x="399224" y="13307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65488" y="2249372"/>
            <a:ext cx="399415" cy="346710"/>
          </a:xfrm>
          <a:custGeom>
            <a:avLst/>
            <a:gdLst/>
            <a:ahLst/>
            <a:cxnLst/>
            <a:rect l="l" t="t" r="r" b="b"/>
            <a:pathLst>
              <a:path w="399415" h="346710">
                <a:moveTo>
                  <a:pt x="319354" y="79730"/>
                </a:moveTo>
                <a:lnTo>
                  <a:pt x="292735" y="79730"/>
                </a:lnTo>
                <a:lnTo>
                  <a:pt x="292735" y="53225"/>
                </a:lnTo>
                <a:lnTo>
                  <a:pt x="266115" y="53225"/>
                </a:lnTo>
                <a:lnTo>
                  <a:pt x="266115" y="26619"/>
                </a:lnTo>
                <a:lnTo>
                  <a:pt x="228333" y="26619"/>
                </a:lnTo>
                <a:lnTo>
                  <a:pt x="228333" y="0"/>
                </a:lnTo>
                <a:lnTo>
                  <a:pt x="175094" y="0"/>
                </a:lnTo>
                <a:lnTo>
                  <a:pt x="175094" y="26619"/>
                </a:lnTo>
                <a:lnTo>
                  <a:pt x="133083" y="26619"/>
                </a:lnTo>
                <a:lnTo>
                  <a:pt x="133083" y="53225"/>
                </a:lnTo>
                <a:lnTo>
                  <a:pt x="106464" y="53225"/>
                </a:lnTo>
                <a:lnTo>
                  <a:pt x="106464" y="79730"/>
                </a:lnTo>
                <a:lnTo>
                  <a:pt x="79844" y="79730"/>
                </a:lnTo>
                <a:lnTo>
                  <a:pt x="79844" y="106400"/>
                </a:lnTo>
                <a:lnTo>
                  <a:pt x="319354" y="106400"/>
                </a:lnTo>
                <a:lnTo>
                  <a:pt x="319354" y="79844"/>
                </a:lnTo>
                <a:close/>
              </a:path>
              <a:path w="399415" h="346710">
                <a:moveTo>
                  <a:pt x="399224" y="133070"/>
                </a:moveTo>
                <a:lnTo>
                  <a:pt x="346011" y="133070"/>
                </a:lnTo>
                <a:lnTo>
                  <a:pt x="346011" y="106451"/>
                </a:lnTo>
                <a:lnTo>
                  <a:pt x="345973" y="159740"/>
                </a:lnTo>
                <a:lnTo>
                  <a:pt x="345973" y="186410"/>
                </a:lnTo>
                <a:lnTo>
                  <a:pt x="345973" y="212966"/>
                </a:lnTo>
                <a:lnTo>
                  <a:pt x="319354" y="212966"/>
                </a:lnTo>
                <a:lnTo>
                  <a:pt x="319354" y="186410"/>
                </a:lnTo>
                <a:lnTo>
                  <a:pt x="319354" y="159740"/>
                </a:lnTo>
                <a:lnTo>
                  <a:pt x="345973" y="159740"/>
                </a:lnTo>
                <a:lnTo>
                  <a:pt x="345973" y="106451"/>
                </a:lnTo>
                <a:lnTo>
                  <a:pt x="53225" y="106451"/>
                </a:lnTo>
                <a:lnTo>
                  <a:pt x="53225" y="133070"/>
                </a:lnTo>
                <a:lnTo>
                  <a:pt x="0" y="133070"/>
                </a:lnTo>
                <a:lnTo>
                  <a:pt x="0" y="159740"/>
                </a:lnTo>
                <a:lnTo>
                  <a:pt x="0" y="186410"/>
                </a:lnTo>
                <a:lnTo>
                  <a:pt x="26606" y="186410"/>
                </a:lnTo>
                <a:lnTo>
                  <a:pt x="26606" y="213080"/>
                </a:lnTo>
                <a:lnTo>
                  <a:pt x="26606" y="239750"/>
                </a:lnTo>
                <a:lnTo>
                  <a:pt x="26606" y="319392"/>
                </a:lnTo>
                <a:lnTo>
                  <a:pt x="26593" y="345998"/>
                </a:lnTo>
                <a:lnTo>
                  <a:pt x="53200" y="345998"/>
                </a:lnTo>
                <a:lnTo>
                  <a:pt x="53200" y="319760"/>
                </a:lnTo>
                <a:lnTo>
                  <a:pt x="53238" y="346430"/>
                </a:lnTo>
                <a:lnTo>
                  <a:pt x="106464" y="346430"/>
                </a:lnTo>
                <a:lnTo>
                  <a:pt x="106464" y="319760"/>
                </a:lnTo>
                <a:lnTo>
                  <a:pt x="106464" y="239750"/>
                </a:lnTo>
                <a:lnTo>
                  <a:pt x="159715" y="239750"/>
                </a:lnTo>
                <a:lnTo>
                  <a:pt x="159715" y="319760"/>
                </a:lnTo>
                <a:lnTo>
                  <a:pt x="159715" y="346430"/>
                </a:lnTo>
                <a:lnTo>
                  <a:pt x="372618" y="346430"/>
                </a:lnTo>
                <a:lnTo>
                  <a:pt x="372618" y="319760"/>
                </a:lnTo>
                <a:lnTo>
                  <a:pt x="372618" y="239750"/>
                </a:lnTo>
                <a:lnTo>
                  <a:pt x="292747" y="239750"/>
                </a:lnTo>
                <a:lnTo>
                  <a:pt x="292747" y="213080"/>
                </a:lnTo>
                <a:lnTo>
                  <a:pt x="319354" y="213080"/>
                </a:lnTo>
                <a:lnTo>
                  <a:pt x="319354" y="239572"/>
                </a:lnTo>
                <a:lnTo>
                  <a:pt x="372618" y="239572"/>
                </a:lnTo>
                <a:lnTo>
                  <a:pt x="372618" y="213080"/>
                </a:lnTo>
                <a:lnTo>
                  <a:pt x="372618" y="186410"/>
                </a:lnTo>
                <a:lnTo>
                  <a:pt x="399224" y="186410"/>
                </a:lnTo>
                <a:lnTo>
                  <a:pt x="399224" y="159740"/>
                </a:lnTo>
                <a:lnTo>
                  <a:pt x="399224" y="13307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65488" y="2809074"/>
            <a:ext cx="399415" cy="346710"/>
          </a:xfrm>
          <a:custGeom>
            <a:avLst/>
            <a:gdLst/>
            <a:ahLst/>
            <a:cxnLst/>
            <a:rect l="l" t="t" r="r" b="b"/>
            <a:pathLst>
              <a:path w="399415" h="346710">
                <a:moveTo>
                  <a:pt x="319354" y="79730"/>
                </a:moveTo>
                <a:lnTo>
                  <a:pt x="292735" y="79730"/>
                </a:lnTo>
                <a:lnTo>
                  <a:pt x="292735" y="53225"/>
                </a:lnTo>
                <a:lnTo>
                  <a:pt x="266115" y="53225"/>
                </a:lnTo>
                <a:lnTo>
                  <a:pt x="266115" y="26619"/>
                </a:lnTo>
                <a:lnTo>
                  <a:pt x="228333" y="26619"/>
                </a:lnTo>
                <a:lnTo>
                  <a:pt x="228333" y="0"/>
                </a:lnTo>
                <a:lnTo>
                  <a:pt x="175094" y="0"/>
                </a:lnTo>
                <a:lnTo>
                  <a:pt x="175094" y="26619"/>
                </a:lnTo>
                <a:lnTo>
                  <a:pt x="133083" y="26619"/>
                </a:lnTo>
                <a:lnTo>
                  <a:pt x="133083" y="53225"/>
                </a:lnTo>
                <a:lnTo>
                  <a:pt x="106464" y="53225"/>
                </a:lnTo>
                <a:lnTo>
                  <a:pt x="106464" y="79730"/>
                </a:lnTo>
                <a:lnTo>
                  <a:pt x="79844" y="79730"/>
                </a:lnTo>
                <a:lnTo>
                  <a:pt x="79844" y="106400"/>
                </a:lnTo>
                <a:lnTo>
                  <a:pt x="319354" y="106400"/>
                </a:lnTo>
                <a:lnTo>
                  <a:pt x="319354" y="79844"/>
                </a:lnTo>
                <a:close/>
              </a:path>
              <a:path w="399415" h="346710">
                <a:moveTo>
                  <a:pt x="399224" y="133070"/>
                </a:moveTo>
                <a:lnTo>
                  <a:pt x="346011" y="133070"/>
                </a:lnTo>
                <a:lnTo>
                  <a:pt x="346011" y="106451"/>
                </a:lnTo>
                <a:lnTo>
                  <a:pt x="345973" y="159740"/>
                </a:lnTo>
                <a:lnTo>
                  <a:pt x="345973" y="186410"/>
                </a:lnTo>
                <a:lnTo>
                  <a:pt x="345973" y="212966"/>
                </a:lnTo>
                <a:lnTo>
                  <a:pt x="319354" y="212966"/>
                </a:lnTo>
                <a:lnTo>
                  <a:pt x="319354" y="186410"/>
                </a:lnTo>
                <a:lnTo>
                  <a:pt x="319354" y="159740"/>
                </a:lnTo>
                <a:lnTo>
                  <a:pt x="345973" y="159740"/>
                </a:lnTo>
                <a:lnTo>
                  <a:pt x="345973" y="106451"/>
                </a:lnTo>
                <a:lnTo>
                  <a:pt x="53225" y="106451"/>
                </a:lnTo>
                <a:lnTo>
                  <a:pt x="53225" y="133070"/>
                </a:lnTo>
                <a:lnTo>
                  <a:pt x="0" y="133070"/>
                </a:lnTo>
                <a:lnTo>
                  <a:pt x="0" y="159740"/>
                </a:lnTo>
                <a:lnTo>
                  <a:pt x="0" y="186410"/>
                </a:lnTo>
                <a:lnTo>
                  <a:pt x="26606" y="186410"/>
                </a:lnTo>
                <a:lnTo>
                  <a:pt x="26606" y="213080"/>
                </a:lnTo>
                <a:lnTo>
                  <a:pt x="26606" y="239750"/>
                </a:lnTo>
                <a:lnTo>
                  <a:pt x="26606" y="319392"/>
                </a:lnTo>
                <a:lnTo>
                  <a:pt x="26593" y="345998"/>
                </a:lnTo>
                <a:lnTo>
                  <a:pt x="53200" y="345998"/>
                </a:lnTo>
                <a:lnTo>
                  <a:pt x="53200" y="319760"/>
                </a:lnTo>
                <a:lnTo>
                  <a:pt x="53238" y="346430"/>
                </a:lnTo>
                <a:lnTo>
                  <a:pt x="106464" y="346430"/>
                </a:lnTo>
                <a:lnTo>
                  <a:pt x="106464" y="319760"/>
                </a:lnTo>
                <a:lnTo>
                  <a:pt x="106464" y="239750"/>
                </a:lnTo>
                <a:lnTo>
                  <a:pt x="159715" y="239750"/>
                </a:lnTo>
                <a:lnTo>
                  <a:pt x="159715" y="319760"/>
                </a:lnTo>
                <a:lnTo>
                  <a:pt x="159715" y="346430"/>
                </a:lnTo>
                <a:lnTo>
                  <a:pt x="372618" y="346430"/>
                </a:lnTo>
                <a:lnTo>
                  <a:pt x="372618" y="319760"/>
                </a:lnTo>
                <a:lnTo>
                  <a:pt x="372618" y="239750"/>
                </a:lnTo>
                <a:lnTo>
                  <a:pt x="292747" y="239750"/>
                </a:lnTo>
                <a:lnTo>
                  <a:pt x="292747" y="213080"/>
                </a:lnTo>
                <a:lnTo>
                  <a:pt x="319354" y="213080"/>
                </a:lnTo>
                <a:lnTo>
                  <a:pt x="319354" y="239572"/>
                </a:lnTo>
                <a:lnTo>
                  <a:pt x="372618" y="239572"/>
                </a:lnTo>
                <a:lnTo>
                  <a:pt x="372618" y="213080"/>
                </a:lnTo>
                <a:lnTo>
                  <a:pt x="372618" y="186410"/>
                </a:lnTo>
                <a:lnTo>
                  <a:pt x="399224" y="186410"/>
                </a:lnTo>
                <a:lnTo>
                  <a:pt x="399224" y="159740"/>
                </a:lnTo>
                <a:lnTo>
                  <a:pt x="399224" y="13307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51454" y="3302584"/>
            <a:ext cx="399415" cy="346710"/>
          </a:xfrm>
          <a:custGeom>
            <a:avLst/>
            <a:gdLst/>
            <a:ahLst/>
            <a:cxnLst/>
            <a:rect l="l" t="t" r="r" b="b"/>
            <a:pathLst>
              <a:path w="399415" h="346710">
                <a:moveTo>
                  <a:pt x="319354" y="79730"/>
                </a:moveTo>
                <a:lnTo>
                  <a:pt x="292735" y="79730"/>
                </a:lnTo>
                <a:lnTo>
                  <a:pt x="292735" y="53225"/>
                </a:lnTo>
                <a:lnTo>
                  <a:pt x="266115" y="53225"/>
                </a:lnTo>
                <a:lnTo>
                  <a:pt x="266115" y="26619"/>
                </a:lnTo>
                <a:lnTo>
                  <a:pt x="228333" y="26619"/>
                </a:lnTo>
                <a:lnTo>
                  <a:pt x="228333" y="0"/>
                </a:lnTo>
                <a:lnTo>
                  <a:pt x="175094" y="0"/>
                </a:lnTo>
                <a:lnTo>
                  <a:pt x="175094" y="26619"/>
                </a:lnTo>
                <a:lnTo>
                  <a:pt x="133083" y="26619"/>
                </a:lnTo>
                <a:lnTo>
                  <a:pt x="133083" y="53225"/>
                </a:lnTo>
                <a:lnTo>
                  <a:pt x="106464" y="53225"/>
                </a:lnTo>
                <a:lnTo>
                  <a:pt x="106464" y="79730"/>
                </a:lnTo>
                <a:lnTo>
                  <a:pt x="79844" y="79730"/>
                </a:lnTo>
                <a:lnTo>
                  <a:pt x="79844" y="106400"/>
                </a:lnTo>
                <a:lnTo>
                  <a:pt x="319354" y="106400"/>
                </a:lnTo>
                <a:lnTo>
                  <a:pt x="319354" y="79844"/>
                </a:lnTo>
                <a:close/>
              </a:path>
              <a:path w="399415" h="346710">
                <a:moveTo>
                  <a:pt x="399224" y="133070"/>
                </a:moveTo>
                <a:lnTo>
                  <a:pt x="346011" y="133070"/>
                </a:lnTo>
                <a:lnTo>
                  <a:pt x="346011" y="106451"/>
                </a:lnTo>
                <a:lnTo>
                  <a:pt x="345973" y="159740"/>
                </a:lnTo>
                <a:lnTo>
                  <a:pt x="345973" y="186410"/>
                </a:lnTo>
                <a:lnTo>
                  <a:pt x="345973" y="212966"/>
                </a:lnTo>
                <a:lnTo>
                  <a:pt x="319354" y="212966"/>
                </a:lnTo>
                <a:lnTo>
                  <a:pt x="319354" y="186410"/>
                </a:lnTo>
                <a:lnTo>
                  <a:pt x="319354" y="159740"/>
                </a:lnTo>
                <a:lnTo>
                  <a:pt x="345973" y="159740"/>
                </a:lnTo>
                <a:lnTo>
                  <a:pt x="345973" y="106451"/>
                </a:lnTo>
                <a:lnTo>
                  <a:pt x="53225" y="106451"/>
                </a:lnTo>
                <a:lnTo>
                  <a:pt x="53225" y="133070"/>
                </a:lnTo>
                <a:lnTo>
                  <a:pt x="0" y="133070"/>
                </a:lnTo>
                <a:lnTo>
                  <a:pt x="0" y="159740"/>
                </a:lnTo>
                <a:lnTo>
                  <a:pt x="0" y="186410"/>
                </a:lnTo>
                <a:lnTo>
                  <a:pt x="26606" y="186410"/>
                </a:lnTo>
                <a:lnTo>
                  <a:pt x="26606" y="346011"/>
                </a:lnTo>
                <a:lnTo>
                  <a:pt x="53213" y="346011"/>
                </a:lnTo>
                <a:lnTo>
                  <a:pt x="53213" y="319760"/>
                </a:lnTo>
                <a:lnTo>
                  <a:pt x="53238" y="346430"/>
                </a:lnTo>
                <a:lnTo>
                  <a:pt x="106464" y="346430"/>
                </a:lnTo>
                <a:lnTo>
                  <a:pt x="106464" y="319760"/>
                </a:lnTo>
                <a:lnTo>
                  <a:pt x="106464" y="239750"/>
                </a:lnTo>
                <a:lnTo>
                  <a:pt x="159715" y="239750"/>
                </a:lnTo>
                <a:lnTo>
                  <a:pt x="159715" y="319760"/>
                </a:lnTo>
                <a:lnTo>
                  <a:pt x="159715" y="346430"/>
                </a:lnTo>
                <a:lnTo>
                  <a:pt x="372618" y="346430"/>
                </a:lnTo>
                <a:lnTo>
                  <a:pt x="372618" y="319760"/>
                </a:lnTo>
                <a:lnTo>
                  <a:pt x="372618" y="239750"/>
                </a:lnTo>
                <a:lnTo>
                  <a:pt x="292747" y="239750"/>
                </a:lnTo>
                <a:lnTo>
                  <a:pt x="292747" y="213080"/>
                </a:lnTo>
                <a:lnTo>
                  <a:pt x="319354" y="213080"/>
                </a:lnTo>
                <a:lnTo>
                  <a:pt x="319354" y="239572"/>
                </a:lnTo>
                <a:lnTo>
                  <a:pt x="372618" y="239572"/>
                </a:lnTo>
                <a:lnTo>
                  <a:pt x="372618" y="213080"/>
                </a:lnTo>
                <a:lnTo>
                  <a:pt x="372618" y="186410"/>
                </a:lnTo>
                <a:lnTo>
                  <a:pt x="399224" y="186410"/>
                </a:lnTo>
                <a:lnTo>
                  <a:pt x="399224" y="159740"/>
                </a:lnTo>
                <a:lnTo>
                  <a:pt x="399224" y="13307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28083" y="5478005"/>
            <a:ext cx="1405255" cy="1405255"/>
            <a:chOff x="428083" y="5478005"/>
            <a:chExt cx="1405255" cy="1405255"/>
          </a:xfrm>
        </p:grpSpPr>
        <p:sp>
          <p:nvSpPr>
            <p:cNvPr id="32" name="object 32"/>
            <p:cNvSpPr/>
            <p:nvPr/>
          </p:nvSpPr>
          <p:spPr>
            <a:xfrm>
              <a:off x="428083" y="5478005"/>
              <a:ext cx="702945" cy="836930"/>
            </a:xfrm>
            <a:custGeom>
              <a:avLst/>
              <a:gdLst/>
              <a:ahLst/>
              <a:cxnLst/>
              <a:rect l="l" t="t" r="r" b="b"/>
              <a:pathLst>
                <a:path w="702944" h="836929">
                  <a:moveTo>
                    <a:pt x="702513" y="0"/>
                  </a:moveTo>
                  <a:lnTo>
                    <a:pt x="635181" y="3124"/>
                  </a:lnTo>
                  <a:lnTo>
                    <a:pt x="568477" y="12915"/>
                  </a:lnTo>
                  <a:lnTo>
                    <a:pt x="521578" y="23682"/>
                  </a:lnTo>
                  <a:lnTo>
                    <a:pt x="476138" y="37395"/>
                  </a:lnTo>
                  <a:lnTo>
                    <a:pt x="432239" y="53933"/>
                  </a:lnTo>
                  <a:lnTo>
                    <a:pt x="389965" y="73173"/>
                  </a:lnTo>
                  <a:lnTo>
                    <a:pt x="349398" y="94991"/>
                  </a:lnTo>
                  <a:lnTo>
                    <a:pt x="310621" y="119266"/>
                  </a:lnTo>
                  <a:lnTo>
                    <a:pt x="273716" y="145875"/>
                  </a:lnTo>
                  <a:lnTo>
                    <a:pt x="238767" y="174696"/>
                  </a:lnTo>
                  <a:lnTo>
                    <a:pt x="205855" y="205604"/>
                  </a:lnTo>
                  <a:lnTo>
                    <a:pt x="175065" y="238479"/>
                  </a:lnTo>
                  <a:lnTo>
                    <a:pt x="146478" y="273197"/>
                  </a:lnTo>
                  <a:lnTo>
                    <a:pt x="120177" y="309635"/>
                  </a:lnTo>
                  <a:lnTo>
                    <a:pt x="96245" y="347671"/>
                  </a:lnTo>
                  <a:lnTo>
                    <a:pt x="74765" y="387183"/>
                  </a:lnTo>
                  <a:lnTo>
                    <a:pt x="55819" y="428047"/>
                  </a:lnTo>
                  <a:lnTo>
                    <a:pt x="39491" y="470142"/>
                  </a:lnTo>
                  <a:lnTo>
                    <a:pt x="25862" y="513343"/>
                  </a:lnTo>
                  <a:lnTo>
                    <a:pt x="15015" y="557530"/>
                  </a:lnTo>
                  <a:lnTo>
                    <a:pt x="7035" y="602578"/>
                  </a:lnTo>
                  <a:lnTo>
                    <a:pt x="2002" y="648366"/>
                  </a:lnTo>
                  <a:lnTo>
                    <a:pt x="0" y="694771"/>
                  </a:lnTo>
                  <a:lnTo>
                    <a:pt x="1111" y="741670"/>
                  </a:lnTo>
                  <a:lnTo>
                    <a:pt x="5418" y="788940"/>
                  </a:lnTo>
                  <a:lnTo>
                    <a:pt x="13005" y="836460"/>
                  </a:lnTo>
                  <a:lnTo>
                    <a:pt x="702513" y="702424"/>
                  </a:lnTo>
                  <a:lnTo>
                    <a:pt x="702513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1088" y="5478005"/>
              <a:ext cx="1392555" cy="1405255"/>
            </a:xfrm>
            <a:custGeom>
              <a:avLst/>
              <a:gdLst/>
              <a:ahLst/>
              <a:cxnLst/>
              <a:rect l="l" t="t" r="r" b="b"/>
              <a:pathLst>
                <a:path w="1392555" h="1405254">
                  <a:moveTo>
                    <a:pt x="689508" y="0"/>
                  </a:moveTo>
                  <a:lnTo>
                    <a:pt x="689508" y="702424"/>
                  </a:lnTo>
                  <a:lnTo>
                    <a:pt x="0" y="836460"/>
                  </a:lnTo>
                  <a:lnTo>
                    <a:pt x="10768" y="883625"/>
                  </a:lnTo>
                  <a:lnTo>
                    <a:pt x="24397" y="929319"/>
                  </a:lnTo>
                  <a:lnTo>
                    <a:pt x="40784" y="973458"/>
                  </a:lnTo>
                  <a:lnTo>
                    <a:pt x="59826" y="1015956"/>
                  </a:lnTo>
                  <a:lnTo>
                    <a:pt x="81418" y="1056728"/>
                  </a:lnTo>
                  <a:lnTo>
                    <a:pt x="105457" y="1095689"/>
                  </a:lnTo>
                  <a:lnTo>
                    <a:pt x="131841" y="1132754"/>
                  </a:lnTo>
                  <a:lnTo>
                    <a:pt x="160466" y="1167837"/>
                  </a:lnTo>
                  <a:lnTo>
                    <a:pt x="191229" y="1200854"/>
                  </a:lnTo>
                  <a:lnTo>
                    <a:pt x="224026" y="1231718"/>
                  </a:lnTo>
                  <a:lnTo>
                    <a:pt x="258754" y="1260346"/>
                  </a:lnTo>
                  <a:lnTo>
                    <a:pt x="295310" y="1286652"/>
                  </a:lnTo>
                  <a:lnTo>
                    <a:pt x="333589" y="1310550"/>
                  </a:lnTo>
                  <a:lnTo>
                    <a:pt x="373491" y="1331955"/>
                  </a:lnTo>
                  <a:lnTo>
                    <a:pt x="414909" y="1350783"/>
                  </a:lnTo>
                  <a:lnTo>
                    <a:pt x="457742" y="1366948"/>
                  </a:lnTo>
                  <a:lnTo>
                    <a:pt x="501887" y="1380365"/>
                  </a:lnTo>
                  <a:lnTo>
                    <a:pt x="547239" y="1390949"/>
                  </a:lnTo>
                  <a:lnTo>
                    <a:pt x="593695" y="1398614"/>
                  </a:lnTo>
                  <a:lnTo>
                    <a:pt x="641153" y="1403275"/>
                  </a:lnTo>
                  <a:lnTo>
                    <a:pt x="689508" y="1404848"/>
                  </a:lnTo>
                  <a:lnTo>
                    <a:pt x="737600" y="1403228"/>
                  </a:lnTo>
                  <a:lnTo>
                    <a:pt x="784822" y="1398436"/>
                  </a:lnTo>
                  <a:lnTo>
                    <a:pt x="831070" y="1390578"/>
                  </a:lnTo>
                  <a:lnTo>
                    <a:pt x="876239" y="1379757"/>
                  </a:lnTo>
                  <a:lnTo>
                    <a:pt x="920224" y="1366080"/>
                  </a:lnTo>
                  <a:lnTo>
                    <a:pt x="962921" y="1349649"/>
                  </a:lnTo>
                  <a:lnTo>
                    <a:pt x="1004226" y="1330571"/>
                  </a:lnTo>
                  <a:lnTo>
                    <a:pt x="1044033" y="1308949"/>
                  </a:lnTo>
                  <a:lnTo>
                    <a:pt x="1082238" y="1284887"/>
                  </a:lnTo>
                  <a:lnTo>
                    <a:pt x="1118737" y="1258492"/>
                  </a:lnTo>
                  <a:lnTo>
                    <a:pt x="1153424" y="1229867"/>
                  </a:lnTo>
                  <a:lnTo>
                    <a:pt x="1186195" y="1199116"/>
                  </a:lnTo>
                  <a:lnTo>
                    <a:pt x="1216946" y="1166345"/>
                  </a:lnTo>
                  <a:lnTo>
                    <a:pt x="1245572" y="1131658"/>
                  </a:lnTo>
                  <a:lnTo>
                    <a:pt x="1271968" y="1095160"/>
                  </a:lnTo>
                  <a:lnTo>
                    <a:pt x="1296030" y="1056955"/>
                  </a:lnTo>
                  <a:lnTo>
                    <a:pt x="1317653" y="1017147"/>
                  </a:lnTo>
                  <a:lnTo>
                    <a:pt x="1336732" y="975843"/>
                  </a:lnTo>
                  <a:lnTo>
                    <a:pt x="1353163" y="933145"/>
                  </a:lnTo>
                  <a:lnTo>
                    <a:pt x="1366841" y="889159"/>
                  </a:lnTo>
                  <a:lnTo>
                    <a:pt x="1377661" y="843989"/>
                  </a:lnTo>
                  <a:lnTo>
                    <a:pt x="1385520" y="797740"/>
                  </a:lnTo>
                  <a:lnTo>
                    <a:pt x="1390312" y="750517"/>
                  </a:lnTo>
                  <a:lnTo>
                    <a:pt x="1391932" y="702424"/>
                  </a:lnTo>
                  <a:lnTo>
                    <a:pt x="1390312" y="654331"/>
                  </a:lnTo>
                  <a:lnTo>
                    <a:pt x="1385520" y="607107"/>
                  </a:lnTo>
                  <a:lnTo>
                    <a:pt x="1377661" y="560858"/>
                  </a:lnTo>
                  <a:lnTo>
                    <a:pt x="1366841" y="515689"/>
                  </a:lnTo>
                  <a:lnTo>
                    <a:pt x="1353163" y="471703"/>
                  </a:lnTo>
                  <a:lnTo>
                    <a:pt x="1336732" y="429005"/>
                  </a:lnTo>
                  <a:lnTo>
                    <a:pt x="1317653" y="387700"/>
                  </a:lnTo>
                  <a:lnTo>
                    <a:pt x="1296030" y="347893"/>
                  </a:lnTo>
                  <a:lnTo>
                    <a:pt x="1271968" y="309688"/>
                  </a:lnTo>
                  <a:lnTo>
                    <a:pt x="1245572" y="273190"/>
                  </a:lnTo>
                  <a:lnTo>
                    <a:pt x="1216946" y="238503"/>
                  </a:lnTo>
                  <a:lnTo>
                    <a:pt x="1186195" y="205732"/>
                  </a:lnTo>
                  <a:lnTo>
                    <a:pt x="1153424" y="174981"/>
                  </a:lnTo>
                  <a:lnTo>
                    <a:pt x="1118737" y="146356"/>
                  </a:lnTo>
                  <a:lnTo>
                    <a:pt x="1082238" y="119960"/>
                  </a:lnTo>
                  <a:lnTo>
                    <a:pt x="1044033" y="95899"/>
                  </a:lnTo>
                  <a:lnTo>
                    <a:pt x="1004226" y="74277"/>
                  </a:lnTo>
                  <a:lnTo>
                    <a:pt x="962921" y="55198"/>
                  </a:lnTo>
                  <a:lnTo>
                    <a:pt x="920224" y="38768"/>
                  </a:lnTo>
                  <a:lnTo>
                    <a:pt x="876239" y="25090"/>
                  </a:lnTo>
                  <a:lnTo>
                    <a:pt x="831070" y="14270"/>
                  </a:lnTo>
                  <a:lnTo>
                    <a:pt x="784822" y="6412"/>
                  </a:lnTo>
                  <a:lnTo>
                    <a:pt x="737600" y="1620"/>
                  </a:lnTo>
                  <a:lnTo>
                    <a:pt x="689508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8779" y="5652109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39" h="1056640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5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4819" y="5980201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179997" y="0"/>
                  </a:moveTo>
                  <a:lnTo>
                    <a:pt x="71996" y="0"/>
                  </a:lnTo>
                  <a:lnTo>
                    <a:pt x="71996" y="35560"/>
                  </a:lnTo>
                  <a:lnTo>
                    <a:pt x="35991" y="35560"/>
                  </a:lnTo>
                  <a:lnTo>
                    <a:pt x="35991" y="72390"/>
                  </a:lnTo>
                  <a:lnTo>
                    <a:pt x="71996" y="72390"/>
                  </a:lnTo>
                  <a:lnTo>
                    <a:pt x="71996" y="36004"/>
                  </a:lnTo>
                  <a:lnTo>
                    <a:pt x="179997" y="36004"/>
                  </a:lnTo>
                  <a:lnTo>
                    <a:pt x="179997" y="0"/>
                  </a:lnTo>
                  <a:close/>
                </a:path>
                <a:path w="396240" h="396239">
                  <a:moveTo>
                    <a:pt x="324002" y="216014"/>
                  </a:moveTo>
                  <a:lnTo>
                    <a:pt x="179997" y="216014"/>
                  </a:lnTo>
                  <a:lnTo>
                    <a:pt x="179997" y="252018"/>
                  </a:lnTo>
                  <a:lnTo>
                    <a:pt x="324002" y="252018"/>
                  </a:lnTo>
                  <a:lnTo>
                    <a:pt x="324002" y="216014"/>
                  </a:lnTo>
                  <a:close/>
                </a:path>
                <a:path w="396240" h="396239">
                  <a:moveTo>
                    <a:pt x="324002" y="36004"/>
                  </a:moveTo>
                  <a:lnTo>
                    <a:pt x="179997" y="36004"/>
                  </a:lnTo>
                  <a:lnTo>
                    <a:pt x="179997" y="72009"/>
                  </a:lnTo>
                  <a:lnTo>
                    <a:pt x="324002" y="72009"/>
                  </a:lnTo>
                  <a:lnTo>
                    <a:pt x="324002" y="36004"/>
                  </a:lnTo>
                  <a:close/>
                </a:path>
                <a:path w="396240" h="396239">
                  <a:moveTo>
                    <a:pt x="395998" y="0"/>
                  </a:moveTo>
                  <a:lnTo>
                    <a:pt x="323989" y="0"/>
                  </a:lnTo>
                  <a:lnTo>
                    <a:pt x="323989" y="35560"/>
                  </a:lnTo>
                  <a:lnTo>
                    <a:pt x="359994" y="35560"/>
                  </a:lnTo>
                  <a:lnTo>
                    <a:pt x="359994" y="107950"/>
                  </a:lnTo>
                  <a:lnTo>
                    <a:pt x="323989" y="107950"/>
                  </a:lnTo>
                  <a:lnTo>
                    <a:pt x="323989" y="143510"/>
                  </a:lnTo>
                  <a:lnTo>
                    <a:pt x="179997" y="143510"/>
                  </a:lnTo>
                  <a:lnTo>
                    <a:pt x="179997" y="108000"/>
                  </a:lnTo>
                  <a:lnTo>
                    <a:pt x="71996" y="108000"/>
                  </a:lnTo>
                  <a:lnTo>
                    <a:pt x="71996" y="143510"/>
                  </a:lnTo>
                  <a:lnTo>
                    <a:pt x="35991" y="143510"/>
                  </a:lnTo>
                  <a:lnTo>
                    <a:pt x="35991" y="72390"/>
                  </a:lnTo>
                  <a:lnTo>
                    <a:pt x="0" y="72390"/>
                  </a:lnTo>
                  <a:lnTo>
                    <a:pt x="0" y="143510"/>
                  </a:lnTo>
                  <a:lnTo>
                    <a:pt x="0" y="215900"/>
                  </a:lnTo>
                  <a:lnTo>
                    <a:pt x="0" y="251460"/>
                  </a:lnTo>
                  <a:lnTo>
                    <a:pt x="0" y="396240"/>
                  </a:lnTo>
                  <a:lnTo>
                    <a:pt x="35991" y="396240"/>
                  </a:lnTo>
                  <a:lnTo>
                    <a:pt x="35991" y="251460"/>
                  </a:lnTo>
                  <a:lnTo>
                    <a:pt x="71996" y="251460"/>
                  </a:lnTo>
                  <a:lnTo>
                    <a:pt x="71996" y="215900"/>
                  </a:lnTo>
                  <a:lnTo>
                    <a:pt x="395998" y="215900"/>
                  </a:lnTo>
                  <a:lnTo>
                    <a:pt x="395998" y="143510"/>
                  </a:lnTo>
                  <a:lnTo>
                    <a:pt x="395998" y="107950"/>
                  </a:lnTo>
                  <a:lnTo>
                    <a:pt x="395998" y="35560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7555890" y="5900394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34"/>
                </a:moveTo>
                <a:lnTo>
                  <a:pt x="71297" y="125234"/>
                </a:lnTo>
                <a:lnTo>
                  <a:pt x="71297" y="160896"/>
                </a:lnTo>
                <a:lnTo>
                  <a:pt x="106946" y="160896"/>
                </a:lnTo>
                <a:lnTo>
                  <a:pt x="106946" y="125234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57" y="178727"/>
                </a:moveTo>
                <a:lnTo>
                  <a:pt x="106959" y="178727"/>
                </a:lnTo>
                <a:lnTo>
                  <a:pt x="106959" y="196545"/>
                </a:lnTo>
                <a:lnTo>
                  <a:pt x="124777" y="196545"/>
                </a:lnTo>
                <a:lnTo>
                  <a:pt x="124777" y="214363"/>
                </a:lnTo>
                <a:lnTo>
                  <a:pt x="160439" y="214363"/>
                </a:lnTo>
                <a:lnTo>
                  <a:pt x="160439" y="196545"/>
                </a:lnTo>
                <a:lnTo>
                  <a:pt x="178257" y="196545"/>
                </a:lnTo>
                <a:lnTo>
                  <a:pt x="178257" y="178727"/>
                </a:lnTo>
                <a:close/>
              </a:path>
              <a:path w="285750" h="339725">
                <a:moveTo>
                  <a:pt x="213893" y="125234"/>
                </a:moveTo>
                <a:lnTo>
                  <a:pt x="178244" y="125234"/>
                </a:lnTo>
                <a:lnTo>
                  <a:pt x="178244" y="160896"/>
                </a:lnTo>
                <a:lnTo>
                  <a:pt x="213893" y="160896"/>
                </a:lnTo>
                <a:lnTo>
                  <a:pt x="213893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55890" y="5420867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57" y="178739"/>
                </a:moveTo>
                <a:lnTo>
                  <a:pt x="106959" y="178739"/>
                </a:lnTo>
                <a:lnTo>
                  <a:pt x="106959" y="196557"/>
                </a:lnTo>
                <a:lnTo>
                  <a:pt x="124777" y="196557"/>
                </a:lnTo>
                <a:lnTo>
                  <a:pt x="124777" y="214376"/>
                </a:lnTo>
                <a:lnTo>
                  <a:pt x="160439" y="214376"/>
                </a:lnTo>
                <a:lnTo>
                  <a:pt x="160439" y="196557"/>
                </a:lnTo>
                <a:lnTo>
                  <a:pt x="178257" y="196557"/>
                </a:lnTo>
                <a:lnTo>
                  <a:pt x="178257" y="178739"/>
                </a:lnTo>
                <a:close/>
              </a:path>
              <a:path w="285750" h="339725">
                <a:moveTo>
                  <a:pt x="213893" y="125234"/>
                </a:moveTo>
                <a:lnTo>
                  <a:pt x="178244" y="125234"/>
                </a:lnTo>
                <a:lnTo>
                  <a:pt x="178244" y="160896"/>
                </a:lnTo>
                <a:lnTo>
                  <a:pt x="213893" y="160896"/>
                </a:lnTo>
                <a:lnTo>
                  <a:pt x="213893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1458" y="5918695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34"/>
                </a:moveTo>
                <a:lnTo>
                  <a:pt x="71297" y="106934"/>
                </a:lnTo>
                <a:lnTo>
                  <a:pt x="71297" y="142595"/>
                </a:lnTo>
                <a:lnTo>
                  <a:pt x="106934" y="142595"/>
                </a:lnTo>
                <a:lnTo>
                  <a:pt x="106934" y="106934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61458" y="5439168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59233" y="5918695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34"/>
                </a:moveTo>
                <a:lnTo>
                  <a:pt x="71297" y="106934"/>
                </a:lnTo>
                <a:lnTo>
                  <a:pt x="71297" y="142595"/>
                </a:lnTo>
                <a:lnTo>
                  <a:pt x="106934" y="142595"/>
                </a:lnTo>
                <a:lnTo>
                  <a:pt x="106934" y="106934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80" y="106934"/>
                </a:moveTo>
                <a:lnTo>
                  <a:pt x="178244" y="106934"/>
                </a:lnTo>
                <a:lnTo>
                  <a:pt x="178244" y="142595"/>
                </a:lnTo>
                <a:lnTo>
                  <a:pt x="213880" y="142595"/>
                </a:lnTo>
                <a:lnTo>
                  <a:pt x="213880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59233" y="5439168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80" y="106934"/>
                </a:moveTo>
                <a:lnTo>
                  <a:pt x="178244" y="106934"/>
                </a:lnTo>
                <a:lnTo>
                  <a:pt x="178244" y="142595"/>
                </a:lnTo>
                <a:lnTo>
                  <a:pt x="213880" y="142595"/>
                </a:lnTo>
                <a:lnTo>
                  <a:pt x="213880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54797" y="5918695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34"/>
                </a:moveTo>
                <a:lnTo>
                  <a:pt x="71297" y="106934"/>
                </a:lnTo>
                <a:lnTo>
                  <a:pt x="71297" y="142595"/>
                </a:lnTo>
                <a:lnTo>
                  <a:pt x="106934" y="142595"/>
                </a:lnTo>
                <a:lnTo>
                  <a:pt x="106934" y="106934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54797" y="5439168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57021" y="5918695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34"/>
                </a:moveTo>
                <a:lnTo>
                  <a:pt x="71297" y="106934"/>
                </a:lnTo>
                <a:lnTo>
                  <a:pt x="71297" y="142595"/>
                </a:lnTo>
                <a:lnTo>
                  <a:pt x="106934" y="142595"/>
                </a:lnTo>
                <a:lnTo>
                  <a:pt x="106934" y="106934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7021" y="5439168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52573" y="5918695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34"/>
                </a:moveTo>
                <a:lnTo>
                  <a:pt x="71297" y="106934"/>
                </a:lnTo>
                <a:lnTo>
                  <a:pt x="71297" y="142595"/>
                </a:lnTo>
                <a:lnTo>
                  <a:pt x="106934" y="142595"/>
                </a:lnTo>
                <a:lnTo>
                  <a:pt x="106934" y="106934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52573" y="5439168"/>
            <a:ext cx="285750" cy="321310"/>
          </a:xfrm>
          <a:custGeom>
            <a:avLst/>
            <a:gdLst/>
            <a:ahLst/>
            <a:cxnLst/>
            <a:rect l="l" t="t" r="r" b="b"/>
            <a:pathLst>
              <a:path w="285750" h="321310">
                <a:moveTo>
                  <a:pt x="106934" y="214109"/>
                </a:moveTo>
                <a:lnTo>
                  <a:pt x="71297" y="214109"/>
                </a:lnTo>
                <a:lnTo>
                  <a:pt x="71297" y="196329"/>
                </a:lnTo>
                <a:lnTo>
                  <a:pt x="53467" y="196329"/>
                </a:lnTo>
                <a:lnTo>
                  <a:pt x="53467" y="142989"/>
                </a:lnTo>
                <a:lnTo>
                  <a:pt x="35636" y="142989"/>
                </a:lnTo>
                <a:lnTo>
                  <a:pt x="35636" y="196329"/>
                </a:lnTo>
                <a:lnTo>
                  <a:pt x="35636" y="214109"/>
                </a:lnTo>
                <a:lnTo>
                  <a:pt x="53467" y="214109"/>
                </a:lnTo>
                <a:lnTo>
                  <a:pt x="53467" y="231889"/>
                </a:lnTo>
                <a:lnTo>
                  <a:pt x="106934" y="231889"/>
                </a:lnTo>
                <a:lnTo>
                  <a:pt x="106934" y="214109"/>
                </a:lnTo>
                <a:close/>
              </a:path>
              <a:path w="285750" h="321310">
                <a:moveTo>
                  <a:pt x="106934" y="106946"/>
                </a:moveTo>
                <a:lnTo>
                  <a:pt x="71297" y="106946"/>
                </a:lnTo>
                <a:lnTo>
                  <a:pt x="71297" y="142608"/>
                </a:lnTo>
                <a:lnTo>
                  <a:pt x="106934" y="142608"/>
                </a:lnTo>
                <a:lnTo>
                  <a:pt x="106934" y="106946"/>
                </a:lnTo>
                <a:close/>
              </a:path>
              <a:path w="285750" h="321310">
                <a:moveTo>
                  <a:pt x="178231" y="160426"/>
                </a:moveTo>
                <a:lnTo>
                  <a:pt x="106934" y="160426"/>
                </a:lnTo>
                <a:lnTo>
                  <a:pt x="106934" y="178257"/>
                </a:lnTo>
                <a:lnTo>
                  <a:pt x="124764" y="178257"/>
                </a:lnTo>
                <a:lnTo>
                  <a:pt x="124764" y="196062"/>
                </a:lnTo>
                <a:lnTo>
                  <a:pt x="160401" y="196062"/>
                </a:lnTo>
                <a:lnTo>
                  <a:pt x="160401" y="178257"/>
                </a:lnTo>
                <a:lnTo>
                  <a:pt x="178231" y="178257"/>
                </a:lnTo>
                <a:lnTo>
                  <a:pt x="178231" y="160426"/>
                </a:lnTo>
                <a:close/>
              </a:path>
              <a:path w="285750" h="321310">
                <a:moveTo>
                  <a:pt x="213868" y="106934"/>
                </a:moveTo>
                <a:lnTo>
                  <a:pt x="178231" y="106934"/>
                </a:lnTo>
                <a:lnTo>
                  <a:pt x="178231" y="142595"/>
                </a:lnTo>
                <a:lnTo>
                  <a:pt x="213868" y="142595"/>
                </a:lnTo>
                <a:lnTo>
                  <a:pt x="213868" y="106934"/>
                </a:lnTo>
                <a:close/>
              </a:path>
              <a:path w="285750" h="321310">
                <a:moveTo>
                  <a:pt x="249529" y="142989"/>
                </a:moveTo>
                <a:lnTo>
                  <a:pt x="231698" y="142989"/>
                </a:lnTo>
                <a:lnTo>
                  <a:pt x="231698" y="196329"/>
                </a:lnTo>
                <a:lnTo>
                  <a:pt x="213868" y="196329"/>
                </a:lnTo>
                <a:lnTo>
                  <a:pt x="213868" y="214109"/>
                </a:lnTo>
                <a:lnTo>
                  <a:pt x="178231" y="214109"/>
                </a:lnTo>
                <a:lnTo>
                  <a:pt x="178231" y="231889"/>
                </a:lnTo>
                <a:lnTo>
                  <a:pt x="231698" y="231889"/>
                </a:lnTo>
                <a:lnTo>
                  <a:pt x="231698" y="214109"/>
                </a:lnTo>
                <a:lnTo>
                  <a:pt x="249529" y="214109"/>
                </a:lnTo>
                <a:lnTo>
                  <a:pt x="249529" y="196329"/>
                </a:lnTo>
                <a:lnTo>
                  <a:pt x="249529" y="142989"/>
                </a:lnTo>
                <a:close/>
              </a:path>
              <a:path w="285750" h="321310">
                <a:moveTo>
                  <a:pt x="267347" y="89128"/>
                </a:moveTo>
                <a:lnTo>
                  <a:pt x="249529" y="89128"/>
                </a:lnTo>
                <a:lnTo>
                  <a:pt x="249529" y="54089"/>
                </a:lnTo>
                <a:lnTo>
                  <a:pt x="249529" y="53492"/>
                </a:lnTo>
                <a:lnTo>
                  <a:pt x="249529" y="35039"/>
                </a:lnTo>
                <a:lnTo>
                  <a:pt x="231698" y="35039"/>
                </a:lnTo>
                <a:lnTo>
                  <a:pt x="231698" y="17830"/>
                </a:lnTo>
                <a:lnTo>
                  <a:pt x="213868" y="17830"/>
                </a:lnTo>
                <a:lnTo>
                  <a:pt x="213868" y="0"/>
                </a:lnTo>
                <a:lnTo>
                  <a:pt x="71297" y="0"/>
                </a:lnTo>
                <a:lnTo>
                  <a:pt x="71297" y="17830"/>
                </a:lnTo>
                <a:lnTo>
                  <a:pt x="53467" y="17830"/>
                </a:lnTo>
                <a:lnTo>
                  <a:pt x="53467" y="35039"/>
                </a:lnTo>
                <a:lnTo>
                  <a:pt x="35636" y="35039"/>
                </a:lnTo>
                <a:lnTo>
                  <a:pt x="35636" y="54089"/>
                </a:lnTo>
                <a:lnTo>
                  <a:pt x="35636" y="71869"/>
                </a:lnTo>
                <a:lnTo>
                  <a:pt x="35636" y="89128"/>
                </a:lnTo>
                <a:lnTo>
                  <a:pt x="17818" y="89128"/>
                </a:lnTo>
                <a:lnTo>
                  <a:pt x="17818" y="142595"/>
                </a:lnTo>
                <a:lnTo>
                  <a:pt x="35648" y="142595"/>
                </a:lnTo>
                <a:lnTo>
                  <a:pt x="35648" y="89649"/>
                </a:lnTo>
                <a:lnTo>
                  <a:pt x="53467" y="89649"/>
                </a:lnTo>
                <a:lnTo>
                  <a:pt x="53467" y="71869"/>
                </a:lnTo>
                <a:lnTo>
                  <a:pt x="106934" y="71869"/>
                </a:lnTo>
                <a:lnTo>
                  <a:pt x="106934" y="54089"/>
                </a:lnTo>
                <a:lnTo>
                  <a:pt x="231698" y="54089"/>
                </a:lnTo>
                <a:lnTo>
                  <a:pt x="231698" y="89128"/>
                </a:lnTo>
                <a:lnTo>
                  <a:pt x="249516" y="89128"/>
                </a:lnTo>
                <a:lnTo>
                  <a:pt x="249516" y="142595"/>
                </a:lnTo>
                <a:lnTo>
                  <a:pt x="267347" y="142595"/>
                </a:lnTo>
                <a:lnTo>
                  <a:pt x="267347" y="89128"/>
                </a:lnTo>
                <a:close/>
              </a:path>
              <a:path w="285750" h="321310">
                <a:moveTo>
                  <a:pt x="285165" y="320827"/>
                </a:moveTo>
                <a:lnTo>
                  <a:pt x="267347" y="320827"/>
                </a:lnTo>
                <a:lnTo>
                  <a:pt x="285165" y="320840"/>
                </a:lnTo>
                <a:close/>
              </a:path>
              <a:path w="285750" h="321310">
                <a:moveTo>
                  <a:pt x="285165" y="303009"/>
                </a:moveTo>
                <a:lnTo>
                  <a:pt x="267373" y="303009"/>
                </a:lnTo>
                <a:lnTo>
                  <a:pt x="267373" y="285191"/>
                </a:lnTo>
                <a:lnTo>
                  <a:pt x="196049" y="285191"/>
                </a:lnTo>
                <a:lnTo>
                  <a:pt x="196049" y="267449"/>
                </a:lnTo>
                <a:lnTo>
                  <a:pt x="178231" y="267449"/>
                </a:lnTo>
                <a:lnTo>
                  <a:pt x="178231" y="231889"/>
                </a:lnTo>
                <a:lnTo>
                  <a:pt x="160401" y="231889"/>
                </a:lnTo>
                <a:lnTo>
                  <a:pt x="160401" y="267449"/>
                </a:lnTo>
                <a:lnTo>
                  <a:pt x="160401" y="285191"/>
                </a:lnTo>
                <a:lnTo>
                  <a:pt x="124764" y="285191"/>
                </a:lnTo>
                <a:lnTo>
                  <a:pt x="124764" y="267449"/>
                </a:lnTo>
                <a:lnTo>
                  <a:pt x="124764" y="231889"/>
                </a:lnTo>
                <a:lnTo>
                  <a:pt x="106934" y="231889"/>
                </a:lnTo>
                <a:lnTo>
                  <a:pt x="106934" y="267449"/>
                </a:lnTo>
                <a:lnTo>
                  <a:pt x="89115" y="267449"/>
                </a:lnTo>
                <a:lnTo>
                  <a:pt x="89115" y="285191"/>
                </a:lnTo>
                <a:lnTo>
                  <a:pt x="17437" y="285191"/>
                </a:lnTo>
                <a:lnTo>
                  <a:pt x="17437" y="303009"/>
                </a:lnTo>
                <a:lnTo>
                  <a:pt x="0" y="303009"/>
                </a:lnTo>
                <a:lnTo>
                  <a:pt x="0" y="320789"/>
                </a:lnTo>
                <a:lnTo>
                  <a:pt x="285165" y="320789"/>
                </a:lnTo>
                <a:lnTo>
                  <a:pt x="285165" y="303009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60339" y="5900394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34"/>
                </a:moveTo>
                <a:lnTo>
                  <a:pt x="71297" y="125234"/>
                </a:lnTo>
                <a:lnTo>
                  <a:pt x="71297" y="160896"/>
                </a:lnTo>
                <a:lnTo>
                  <a:pt x="106946" y="160896"/>
                </a:lnTo>
                <a:lnTo>
                  <a:pt x="106946" y="125234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27"/>
                </a:moveTo>
                <a:lnTo>
                  <a:pt x="106946" y="178727"/>
                </a:lnTo>
                <a:lnTo>
                  <a:pt x="106946" y="196545"/>
                </a:lnTo>
                <a:lnTo>
                  <a:pt x="124764" y="196545"/>
                </a:lnTo>
                <a:lnTo>
                  <a:pt x="124764" y="214363"/>
                </a:lnTo>
                <a:lnTo>
                  <a:pt x="160426" y="214363"/>
                </a:lnTo>
                <a:lnTo>
                  <a:pt x="160426" y="196545"/>
                </a:lnTo>
                <a:lnTo>
                  <a:pt x="178244" y="196545"/>
                </a:lnTo>
                <a:lnTo>
                  <a:pt x="178244" y="178727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60339" y="5420867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8115" y="5900394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34"/>
                </a:moveTo>
                <a:lnTo>
                  <a:pt x="71297" y="125234"/>
                </a:lnTo>
                <a:lnTo>
                  <a:pt x="71297" y="160896"/>
                </a:lnTo>
                <a:lnTo>
                  <a:pt x="106946" y="160896"/>
                </a:lnTo>
                <a:lnTo>
                  <a:pt x="106946" y="125234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27"/>
                </a:moveTo>
                <a:lnTo>
                  <a:pt x="106946" y="178727"/>
                </a:lnTo>
                <a:lnTo>
                  <a:pt x="106946" y="196545"/>
                </a:lnTo>
                <a:lnTo>
                  <a:pt x="124764" y="196545"/>
                </a:lnTo>
                <a:lnTo>
                  <a:pt x="124764" y="214363"/>
                </a:lnTo>
                <a:lnTo>
                  <a:pt x="160426" y="214363"/>
                </a:lnTo>
                <a:lnTo>
                  <a:pt x="160426" y="196545"/>
                </a:lnTo>
                <a:lnTo>
                  <a:pt x="178244" y="196545"/>
                </a:lnTo>
                <a:lnTo>
                  <a:pt x="178244" y="178727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58115" y="5420867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51454" y="5900394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34"/>
                </a:moveTo>
                <a:lnTo>
                  <a:pt x="71297" y="125234"/>
                </a:lnTo>
                <a:lnTo>
                  <a:pt x="71297" y="160896"/>
                </a:lnTo>
                <a:lnTo>
                  <a:pt x="106946" y="160896"/>
                </a:lnTo>
                <a:lnTo>
                  <a:pt x="106946" y="125234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27"/>
                </a:moveTo>
                <a:lnTo>
                  <a:pt x="106946" y="178727"/>
                </a:lnTo>
                <a:lnTo>
                  <a:pt x="106946" y="196545"/>
                </a:lnTo>
                <a:lnTo>
                  <a:pt x="124764" y="196545"/>
                </a:lnTo>
                <a:lnTo>
                  <a:pt x="124764" y="214363"/>
                </a:lnTo>
                <a:lnTo>
                  <a:pt x="160426" y="214363"/>
                </a:lnTo>
                <a:lnTo>
                  <a:pt x="160426" y="196545"/>
                </a:lnTo>
                <a:lnTo>
                  <a:pt x="178244" y="196545"/>
                </a:lnTo>
                <a:lnTo>
                  <a:pt x="178244" y="178727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51454" y="5420867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46" y="125247"/>
                </a:moveTo>
                <a:lnTo>
                  <a:pt x="71297" y="125247"/>
                </a:lnTo>
                <a:lnTo>
                  <a:pt x="71297" y="160909"/>
                </a:lnTo>
                <a:lnTo>
                  <a:pt x="106946" y="160909"/>
                </a:lnTo>
                <a:lnTo>
                  <a:pt x="106946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44" y="178739"/>
                </a:moveTo>
                <a:lnTo>
                  <a:pt x="106946" y="178739"/>
                </a:lnTo>
                <a:lnTo>
                  <a:pt x="106946" y="196557"/>
                </a:lnTo>
                <a:lnTo>
                  <a:pt x="124764" y="196557"/>
                </a:lnTo>
                <a:lnTo>
                  <a:pt x="124764" y="214376"/>
                </a:lnTo>
                <a:lnTo>
                  <a:pt x="160426" y="214376"/>
                </a:lnTo>
                <a:lnTo>
                  <a:pt x="160426" y="196557"/>
                </a:lnTo>
                <a:lnTo>
                  <a:pt x="178244" y="196557"/>
                </a:lnTo>
                <a:lnTo>
                  <a:pt x="178244" y="178739"/>
                </a:lnTo>
                <a:close/>
              </a:path>
              <a:path w="285750" h="339725">
                <a:moveTo>
                  <a:pt x="213880" y="125234"/>
                </a:moveTo>
                <a:lnTo>
                  <a:pt x="178231" y="125234"/>
                </a:lnTo>
                <a:lnTo>
                  <a:pt x="178231" y="160896"/>
                </a:lnTo>
                <a:lnTo>
                  <a:pt x="213880" y="160896"/>
                </a:lnTo>
                <a:lnTo>
                  <a:pt x="213880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3666" y="5900394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59" y="125234"/>
                </a:moveTo>
                <a:lnTo>
                  <a:pt x="71310" y="125234"/>
                </a:lnTo>
                <a:lnTo>
                  <a:pt x="71310" y="160896"/>
                </a:lnTo>
                <a:lnTo>
                  <a:pt x="106959" y="160896"/>
                </a:lnTo>
                <a:lnTo>
                  <a:pt x="106959" y="125234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57" y="178727"/>
                </a:moveTo>
                <a:lnTo>
                  <a:pt x="106959" y="178727"/>
                </a:lnTo>
                <a:lnTo>
                  <a:pt x="106959" y="196545"/>
                </a:lnTo>
                <a:lnTo>
                  <a:pt x="124777" y="196545"/>
                </a:lnTo>
                <a:lnTo>
                  <a:pt x="124777" y="214363"/>
                </a:lnTo>
                <a:lnTo>
                  <a:pt x="160439" y="214363"/>
                </a:lnTo>
                <a:lnTo>
                  <a:pt x="160439" y="196545"/>
                </a:lnTo>
                <a:lnTo>
                  <a:pt x="178257" y="196545"/>
                </a:lnTo>
                <a:lnTo>
                  <a:pt x="178257" y="178727"/>
                </a:lnTo>
                <a:close/>
              </a:path>
              <a:path w="285750" h="339725">
                <a:moveTo>
                  <a:pt x="213893" y="125234"/>
                </a:moveTo>
                <a:lnTo>
                  <a:pt x="178244" y="125234"/>
                </a:lnTo>
                <a:lnTo>
                  <a:pt x="178244" y="160896"/>
                </a:lnTo>
                <a:lnTo>
                  <a:pt x="213893" y="160896"/>
                </a:lnTo>
                <a:lnTo>
                  <a:pt x="213893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53666" y="5420867"/>
            <a:ext cx="285750" cy="339725"/>
          </a:xfrm>
          <a:custGeom>
            <a:avLst/>
            <a:gdLst/>
            <a:ahLst/>
            <a:cxnLst/>
            <a:rect l="l" t="t" r="r" b="b"/>
            <a:pathLst>
              <a:path w="285750" h="339725">
                <a:moveTo>
                  <a:pt x="106959" y="125247"/>
                </a:moveTo>
                <a:lnTo>
                  <a:pt x="71310" y="125247"/>
                </a:lnTo>
                <a:lnTo>
                  <a:pt x="71310" y="160909"/>
                </a:lnTo>
                <a:lnTo>
                  <a:pt x="106959" y="160909"/>
                </a:lnTo>
                <a:lnTo>
                  <a:pt x="106959" y="125247"/>
                </a:lnTo>
                <a:close/>
              </a:path>
              <a:path w="285750" h="339725">
                <a:moveTo>
                  <a:pt x="178231" y="36131"/>
                </a:moveTo>
                <a:lnTo>
                  <a:pt x="53479" y="36131"/>
                </a:lnTo>
                <a:lnTo>
                  <a:pt x="53479" y="53340"/>
                </a:lnTo>
                <a:lnTo>
                  <a:pt x="35648" y="53340"/>
                </a:lnTo>
                <a:lnTo>
                  <a:pt x="35648" y="72390"/>
                </a:lnTo>
                <a:lnTo>
                  <a:pt x="35648" y="90170"/>
                </a:lnTo>
                <a:lnTo>
                  <a:pt x="17830" y="90170"/>
                </a:lnTo>
                <a:lnTo>
                  <a:pt x="17830" y="232410"/>
                </a:lnTo>
                <a:lnTo>
                  <a:pt x="35648" y="232410"/>
                </a:lnTo>
                <a:lnTo>
                  <a:pt x="35648" y="250190"/>
                </a:lnTo>
                <a:lnTo>
                  <a:pt x="106946" y="250190"/>
                </a:lnTo>
                <a:lnTo>
                  <a:pt x="106946" y="232410"/>
                </a:lnTo>
                <a:lnTo>
                  <a:pt x="71297" y="232410"/>
                </a:lnTo>
                <a:lnTo>
                  <a:pt x="71297" y="214630"/>
                </a:lnTo>
                <a:lnTo>
                  <a:pt x="53479" y="214630"/>
                </a:lnTo>
                <a:lnTo>
                  <a:pt x="53479" y="161290"/>
                </a:lnTo>
                <a:lnTo>
                  <a:pt x="35661" y="161290"/>
                </a:lnTo>
                <a:lnTo>
                  <a:pt x="35661" y="125730"/>
                </a:lnTo>
                <a:lnTo>
                  <a:pt x="53479" y="125730"/>
                </a:lnTo>
                <a:lnTo>
                  <a:pt x="53479" y="107950"/>
                </a:lnTo>
                <a:lnTo>
                  <a:pt x="71297" y="107950"/>
                </a:lnTo>
                <a:lnTo>
                  <a:pt x="71297" y="90170"/>
                </a:lnTo>
                <a:lnTo>
                  <a:pt x="71297" y="89623"/>
                </a:lnTo>
                <a:lnTo>
                  <a:pt x="89128" y="89623"/>
                </a:lnTo>
                <a:lnTo>
                  <a:pt x="89128" y="72390"/>
                </a:lnTo>
                <a:lnTo>
                  <a:pt x="142595" y="72390"/>
                </a:lnTo>
                <a:lnTo>
                  <a:pt x="142595" y="53962"/>
                </a:lnTo>
                <a:lnTo>
                  <a:pt x="178231" y="53962"/>
                </a:lnTo>
                <a:lnTo>
                  <a:pt x="178231" y="36131"/>
                </a:lnTo>
                <a:close/>
              </a:path>
              <a:path w="285750" h="339725">
                <a:moveTo>
                  <a:pt x="178257" y="178739"/>
                </a:moveTo>
                <a:lnTo>
                  <a:pt x="106959" y="178739"/>
                </a:lnTo>
                <a:lnTo>
                  <a:pt x="106959" y="196557"/>
                </a:lnTo>
                <a:lnTo>
                  <a:pt x="124777" y="196557"/>
                </a:lnTo>
                <a:lnTo>
                  <a:pt x="124777" y="214376"/>
                </a:lnTo>
                <a:lnTo>
                  <a:pt x="160439" y="214376"/>
                </a:lnTo>
                <a:lnTo>
                  <a:pt x="160439" y="196557"/>
                </a:lnTo>
                <a:lnTo>
                  <a:pt x="178257" y="196557"/>
                </a:lnTo>
                <a:lnTo>
                  <a:pt x="178257" y="178739"/>
                </a:lnTo>
                <a:close/>
              </a:path>
              <a:path w="285750" h="339725">
                <a:moveTo>
                  <a:pt x="213893" y="125234"/>
                </a:moveTo>
                <a:lnTo>
                  <a:pt x="178244" y="125234"/>
                </a:lnTo>
                <a:lnTo>
                  <a:pt x="178244" y="160896"/>
                </a:lnTo>
                <a:lnTo>
                  <a:pt x="213893" y="160896"/>
                </a:lnTo>
                <a:lnTo>
                  <a:pt x="213893" y="125234"/>
                </a:lnTo>
                <a:close/>
              </a:path>
              <a:path w="285750" h="339725">
                <a:moveTo>
                  <a:pt x="267360" y="107950"/>
                </a:moveTo>
                <a:lnTo>
                  <a:pt x="249529" y="107950"/>
                </a:lnTo>
                <a:lnTo>
                  <a:pt x="249529" y="72390"/>
                </a:lnTo>
                <a:lnTo>
                  <a:pt x="249529" y="53340"/>
                </a:lnTo>
                <a:lnTo>
                  <a:pt x="231711" y="53340"/>
                </a:lnTo>
                <a:lnTo>
                  <a:pt x="231711" y="35560"/>
                </a:lnTo>
                <a:lnTo>
                  <a:pt x="213893" y="35560"/>
                </a:lnTo>
                <a:lnTo>
                  <a:pt x="213893" y="17780"/>
                </a:lnTo>
                <a:lnTo>
                  <a:pt x="196062" y="17780"/>
                </a:lnTo>
                <a:lnTo>
                  <a:pt x="196062" y="0"/>
                </a:lnTo>
                <a:lnTo>
                  <a:pt x="106946" y="0"/>
                </a:lnTo>
                <a:lnTo>
                  <a:pt x="106946" y="17780"/>
                </a:lnTo>
                <a:lnTo>
                  <a:pt x="71297" y="17780"/>
                </a:lnTo>
                <a:lnTo>
                  <a:pt x="71297" y="35560"/>
                </a:lnTo>
                <a:lnTo>
                  <a:pt x="196062" y="35560"/>
                </a:lnTo>
                <a:lnTo>
                  <a:pt x="196062" y="53340"/>
                </a:lnTo>
                <a:lnTo>
                  <a:pt x="196062" y="72390"/>
                </a:lnTo>
                <a:lnTo>
                  <a:pt x="231711" y="72390"/>
                </a:lnTo>
                <a:lnTo>
                  <a:pt x="231711" y="107950"/>
                </a:lnTo>
                <a:lnTo>
                  <a:pt x="231711" y="125730"/>
                </a:lnTo>
                <a:lnTo>
                  <a:pt x="249529" y="125730"/>
                </a:lnTo>
                <a:lnTo>
                  <a:pt x="249529" y="161290"/>
                </a:lnTo>
                <a:lnTo>
                  <a:pt x="231711" y="161290"/>
                </a:lnTo>
                <a:lnTo>
                  <a:pt x="231711" y="214630"/>
                </a:lnTo>
                <a:lnTo>
                  <a:pt x="213893" y="214630"/>
                </a:lnTo>
                <a:lnTo>
                  <a:pt x="213893" y="232410"/>
                </a:lnTo>
                <a:lnTo>
                  <a:pt x="178231" y="232410"/>
                </a:lnTo>
                <a:lnTo>
                  <a:pt x="178231" y="250190"/>
                </a:lnTo>
                <a:lnTo>
                  <a:pt x="249529" y="250190"/>
                </a:lnTo>
                <a:lnTo>
                  <a:pt x="249529" y="232410"/>
                </a:lnTo>
                <a:lnTo>
                  <a:pt x="267360" y="232410"/>
                </a:lnTo>
                <a:lnTo>
                  <a:pt x="267360" y="214630"/>
                </a:lnTo>
                <a:lnTo>
                  <a:pt x="267360" y="161290"/>
                </a:lnTo>
                <a:lnTo>
                  <a:pt x="267360" y="125730"/>
                </a:lnTo>
                <a:lnTo>
                  <a:pt x="267360" y="107950"/>
                </a:lnTo>
                <a:close/>
              </a:path>
              <a:path w="285750" h="339725">
                <a:moveTo>
                  <a:pt x="285178" y="339128"/>
                </a:moveTo>
                <a:lnTo>
                  <a:pt x="267360" y="339128"/>
                </a:lnTo>
                <a:lnTo>
                  <a:pt x="285178" y="339140"/>
                </a:lnTo>
                <a:close/>
              </a:path>
              <a:path w="285750" h="339725">
                <a:moveTo>
                  <a:pt x="285178" y="321310"/>
                </a:moveTo>
                <a:lnTo>
                  <a:pt x="267385" y="321310"/>
                </a:lnTo>
                <a:lnTo>
                  <a:pt x="267385" y="303479"/>
                </a:lnTo>
                <a:lnTo>
                  <a:pt x="196062" y="303479"/>
                </a:lnTo>
                <a:lnTo>
                  <a:pt x="196062" y="285750"/>
                </a:lnTo>
                <a:lnTo>
                  <a:pt x="178231" y="285750"/>
                </a:lnTo>
                <a:lnTo>
                  <a:pt x="178231" y="250190"/>
                </a:lnTo>
                <a:lnTo>
                  <a:pt x="160413" y="250190"/>
                </a:lnTo>
                <a:lnTo>
                  <a:pt x="160413" y="285750"/>
                </a:lnTo>
                <a:lnTo>
                  <a:pt x="160413" y="303479"/>
                </a:lnTo>
                <a:lnTo>
                  <a:pt x="124764" y="303479"/>
                </a:lnTo>
                <a:lnTo>
                  <a:pt x="124764" y="285750"/>
                </a:lnTo>
                <a:lnTo>
                  <a:pt x="124764" y="250190"/>
                </a:lnTo>
                <a:lnTo>
                  <a:pt x="106946" y="250190"/>
                </a:lnTo>
                <a:lnTo>
                  <a:pt x="106946" y="285750"/>
                </a:lnTo>
                <a:lnTo>
                  <a:pt x="89128" y="285750"/>
                </a:lnTo>
                <a:lnTo>
                  <a:pt x="89128" y="303479"/>
                </a:lnTo>
                <a:lnTo>
                  <a:pt x="17449" y="303479"/>
                </a:lnTo>
                <a:lnTo>
                  <a:pt x="17449" y="321310"/>
                </a:lnTo>
                <a:lnTo>
                  <a:pt x="0" y="321310"/>
                </a:lnTo>
                <a:lnTo>
                  <a:pt x="0" y="339090"/>
                </a:lnTo>
                <a:lnTo>
                  <a:pt x="285178" y="339090"/>
                </a:lnTo>
                <a:lnTo>
                  <a:pt x="285178" y="321310"/>
                </a:lnTo>
                <a:close/>
              </a:path>
            </a:pathLst>
          </a:custGeom>
          <a:solidFill>
            <a:srgbClr val="DF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2842635" y="4073156"/>
            <a:ext cx="1405255" cy="1405255"/>
            <a:chOff x="2842635" y="4073156"/>
            <a:chExt cx="1405255" cy="1405255"/>
          </a:xfrm>
        </p:grpSpPr>
        <p:sp>
          <p:nvSpPr>
            <p:cNvPr id="57" name="object 57"/>
            <p:cNvSpPr/>
            <p:nvPr/>
          </p:nvSpPr>
          <p:spPr>
            <a:xfrm>
              <a:off x="2842635" y="4073156"/>
              <a:ext cx="702945" cy="1370965"/>
            </a:xfrm>
            <a:custGeom>
              <a:avLst/>
              <a:gdLst/>
              <a:ahLst/>
              <a:cxnLst/>
              <a:rect l="l" t="t" r="r" b="b"/>
              <a:pathLst>
                <a:path w="702945" h="1370964">
                  <a:moveTo>
                    <a:pt x="702468" y="0"/>
                  </a:moveTo>
                  <a:lnTo>
                    <a:pt x="653886" y="1568"/>
                  </a:lnTo>
                  <a:lnTo>
                    <a:pt x="606214" y="6223"/>
                  </a:lnTo>
                  <a:lnTo>
                    <a:pt x="559554" y="13890"/>
                  </a:lnTo>
                  <a:lnTo>
                    <a:pt x="514009" y="24495"/>
                  </a:lnTo>
                  <a:lnTo>
                    <a:pt x="469682" y="37963"/>
                  </a:lnTo>
                  <a:lnTo>
                    <a:pt x="426675" y="54219"/>
                  </a:lnTo>
                  <a:lnTo>
                    <a:pt x="385091" y="73189"/>
                  </a:lnTo>
                  <a:lnTo>
                    <a:pt x="345033" y="94799"/>
                  </a:lnTo>
                  <a:lnTo>
                    <a:pt x="306603" y="118973"/>
                  </a:lnTo>
                  <a:lnTo>
                    <a:pt x="269903" y="145637"/>
                  </a:lnTo>
                  <a:lnTo>
                    <a:pt x="235037" y="174717"/>
                  </a:lnTo>
                  <a:lnTo>
                    <a:pt x="202107" y="206138"/>
                  </a:lnTo>
                  <a:lnTo>
                    <a:pt x="171215" y="239826"/>
                  </a:lnTo>
                  <a:lnTo>
                    <a:pt x="142465" y="275705"/>
                  </a:lnTo>
                  <a:lnTo>
                    <a:pt x="115958" y="313701"/>
                  </a:lnTo>
                  <a:lnTo>
                    <a:pt x="91798" y="353740"/>
                  </a:lnTo>
                  <a:lnTo>
                    <a:pt x="70087" y="395748"/>
                  </a:lnTo>
                  <a:lnTo>
                    <a:pt x="50927" y="439648"/>
                  </a:lnTo>
                  <a:lnTo>
                    <a:pt x="34422" y="485368"/>
                  </a:lnTo>
                  <a:lnTo>
                    <a:pt x="21103" y="531608"/>
                  </a:lnTo>
                  <a:lnTo>
                    <a:pt x="11068" y="578001"/>
                  </a:lnTo>
                  <a:lnTo>
                    <a:pt x="4250" y="624414"/>
                  </a:lnTo>
                  <a:lnTo>
                    <a:pt x="583" y="670717"/>
                  </a:lnTo>
                  <a:lnTo>
                    <a:pt x="0" y="716776"/>
                  </a:lnTo>
                  <a:lnTo>
                    <a:pt x="2432" y="762461"/>
                  </a:lnTo>
                  <a:lnTo>
                    <a:pt x="7813" y="807639"/>
                  </a:lnTo>
                  <a:lnTo>
                    <a:pt x="16076" y="852179"/>
                  </a:lnTo>
                  <a:lnTo>
                    <a:pt x="27154" y="895949"/>
                  </a:lnTo>
                  <a:lnTo>
                    <a:pt x="40979" y="938817"/>
                  </a:lnTo>
                  <a:lnTo>
                    <a:pt x="57485" y="980652"/>
                  </a:lnTo>
                  <a:lnTo>
                    <a:pt x="76604" y="1021321"/>
                  </a:lnTo>
                  <a:lnTo>
                    <a:pt x="98268" y="1060693"/>
                  </a:lnTo>
                  <a:lnTo>
                    <a:pt x="122412" y="1098635"/>
                  </a:lnTo>
                  <a:lnTo>
                    <a:pt x="148967" y="1135017"/>
                  </a:lnTo>
                  <a:lnTo>
                    <a:pt x="177867" y="1169706"/>
                  </a:lnTo>
                  <a:lnTo>
                    <a:pt x="209045" y="1202571"/>
                  </a:lnTo>
                  <a:lnTo>
                    <a:pt x="242432" y="1233479"/>
                  </a:lnTo>
                  <a:lnTo>
                    <a:pt x="277963" y="1262300"/>
                  </a:lnTo>
                  <a:lnTo>
                    <a:pt x="315569" y="1288901"/>
                  </a:lnTo>
                  <a:lnTo>
                    <a:pt x="355185" y="1313150"/>
                  </a:lnTo>
                  <a:lnTo>
                    <a:pt x="396742" y="1334915"/>
                  </a:lnTo>
                  <a:lnTo>
                    <a:pt x="440173" y="1354066"/>
                  </a:lnTo>
                  <a:lnTo>
                    <a:pt x="485412" y="1370469"/>
                  </a:lnTo>
                  <a:lnTo>
                    <a:pt x="702468" y="702424"/>
                  </a:lnTo>
                  <a:lnTo>
                    <a:pt x="702468" y="0"/>
                  </a:lnTo>
                  <a:close/>
                </a:path>
              </a:pathLst>
            </a:custGeom>
            <a:solidFill>
              <a:srgbClr val="DFD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28047" y="4073156"/>
              <a:ext cx="919480" cy="1405255"/>
            </a:xfrm>
            <a:custGeom>
              <a:avLst/>
              <a:gdLst/>
              <a:ahLst/>
              <a:cxnLst/>
              <a:rect l="l" t="t" r="r" b="b"/>
              <a:pathLst>
                <a:path w="919479" h="1405254">
                  <a:moveTo>
                    <a:pt x="217055" y="0"/>
                  </a:moveTo>
                  <a:lnTo>
                    <a:pt x="217055" y="702424"/>
                  </a:lnTo>
                  <a:lnTo>
                    <a:pt x="0" y="1370469"/>
                  </a:lnTo>
                  <a:lnTo>
                    <a:pt x="54133" y="1385956"/>
                  </a:lnTo>
                  <a:lnTo>
                    <a:pt x="107103" y="1396650"/>
                  </a:lnTo>
                  <a:lnTo>
                    <a:pt x="160786" y="1402848"/>
                  </a:lnTo>
                  <a:lnTo>
                    <a:pt x="217055" y="1404848"/>
                  </a:lnTo>
                  <a:lnTo>
                    <a:pt x="265147" y="1403228"/>
                  </a:lnTo>
                  <a:lnTo>
                    <a:pt x="312369" y="1398436"/>
                  </a:lnTo>
                  <a:lnTo>
                    <a:pt x="358617" y="1390578"/>
                  </a:lnTo>
                  <a:lnTo>
                    <a:pt x="403786" y="1379757"/>
                  </a:lnTo>
                  <a:lnTo>
                    <a:pt x="447771" y="1366080"/>
                  </a:lnTo>
                  <a:lnTo>
                    <a:pt x="490469" y="1349649"/>
                  </a:lnTo>
                  <a:lnTo>
                    <a:pt x="531773" y="1330571"/>
                  </a:lnTo>
                  <a:lnTo>
                    <a:pt x="571580" y="1308949"/>
                  </a:lnTo>
                  <a:lnTo>
                    <a:pt x="609786" y="1284887"/>
                  </a:lnTo>
                  <a:lnTo>
                    <a:pt x="646284" y="1258492"/>
                  </a:lnTo>
                  <a:lnTo>
                    <a:pt x="680971" y="1229867"/>
                  </a:lnTo>
                  <a:lnTo>
                    <a:pt x="713743" y="1199116"/>
                  </a:lnTo>
                  <a:lnTo>
                    <a:pt x="744494" y="1166345"/>
                  </a:lnTo>
                  <a:lnTo>
                    <a:pt x="773119" y="1131658"/>
                  </a:lnTo>
                  <a:lnTo>
                    <a:pt x="799515" y="1095160"/>
                  </a:lnTo>
                  <a:lnTo>
                    <a:pt x="823577" y="1056955"/>
                  </a:lnTo>
                  <a:lnTo>
                    <a:pt x="845200" y="1017147"/>
                  </a:lnTo>
                  <a:lnTo>
                    <a:pt x="864279" y="975843"/>
                  </a:lnTo>
                  <a:lnTo>
                    <a:pt x="880710" y="933145"/>
                  </a:lnTo>
                  <a:lnTo>
                    <a:pt x="894388" y="889159"/>
                  </a:lnTo>
                  <a:lnTo>
                    <a:pt x="905209" y="843989"/>
                  </a:lnTo>
                  <a:lnTo>
                    <a:pt x="913067" y="797740"/>
                  </a:lnTo>
                  <a:lnTo>
                    <a:pt x="917859" y="750517"/>
                  </a:lnTo>
                  <a:lnTo>
                    <a:pt x="919480" y="702424"/>
                  </a:lnTo>
                  <a:lnTo>
                    <a:pt x="917859" y="654331"/>
                  </a:lnTo>
                  <a:lnTo>
                    <a:pt x="913067" y="607107"/>
                  </a:lnTo>
                  <a:lnTo>
                    <a:pt x="905209" y="560858"/>
                  </a:lnTo>
                  <a:lnTo>
                    <a:pt x="894388" y="515689"/>
                  </a:lnTo>
                  <a:lnTo>
                    <a:pt x="880710" y="471703"/>
                  </a:lnTo>
                  <a:lnTo>
                    <a:pt x="864279" y="429005"/>
                  </a:lnTo>
                  <a:lnTo>
                    <a:pt x="845200" y="387700"/>
                  </a:lnTo>
                  <a:lnTo>
                    <a:pt x="823577" y="347893"/>
                  </a:lnTo>
                  <a:lnTo>
                    <a:pt x="799515" y="309688"/>
                  </a:lnTo>
                  <a:lnTo>
                    <a:pt x="773119" y="273190"/>
                  </a:lnTo>
                  <a:lnTo>
                    <a:pt x="744494" y="238503"/>
                  </a:lnTo>
                  <a:lnTo>
                    <a:pt x="713743" y="205732"/>
                  </a:lnTo>
                  <a:lnTo>
                    <a:pt x="680971" y="174981"/>
                  </a:lnTo>
                  <a:lnTo>
                    <a:pt x="646284" y="146356"/>
                  </a:lnTo>
                  <a:lnTo>
                    <a:pt x="609786" y="119960"/>
                  </a:lnTo>
                  <a:lnTo>
                    <a:pt x="571580" y="95899"/>
                  </a:lnTo>
                  <a:lnTo>
                    <a:pt x="531773" y="74277"/>
                  </a:lnTo>
                  <a:lnTo>
                    <a:pt x="490469" y="55198"/>
                  </a:lnTo>
                  <a:lnTo>
                    <a:pt x="447771" y="38768"/>
                  </a:lnTo>
                  <a:lnTo>
                    <a:pt x="403786" y="25090"/>
                  </a:lnTo>
                  <a:lnTo>
                    <a:pt x="358617" y="14270"/>
                  </a:lnTo>
                  <a:lnTo>
                    <a:pt x="312369" y="6412"/>
                  </a:lnTo>
                  <a:lnTo>
                    <a:pt x="265147" y="1620"/>
                  </a:lnTo>
                  <a:lnTo>
                    <a:pt x="217055" y="0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16961" y="4247438"/>
              <a:ext cx="1056640" cy="1056640"/>
            </a:xfrm>
            <a:custGeom>
              <a:avLst/>
              <a:gdLst/>
              <a:ahLst/>
              <a:cxnLst/>
              <a:rect l="l" t="t" r="r" b="b"/>
              <a:pathLst>
                <a:path w="1056639" h="1056639">
                  <a:moveTo>
                    <a:pt x="528142" y="0"/>
                  </a:moveTo>
                  <a:lnTo>
                    <a:pt x="480069" y="2158"/>
                  </a:lnTo>
                  <a:lnTo>
                    <a:pt x="433205" y="8509"/>
                  </a:lnTo>
                  <a:lnTo>
                    <a:pt x="387738" y="18866"/>
                  </a:lnTo>
                  <a:lnTo>
                    <a:pt x="343852" y="33042"/>
                  </a:lnTo>
                  <a:lnTo>
                    <a:pt x="301736" y="50851"/>
                  </a:lnTo>
                  <a:lnTo>
                    <a:pt x="261574" y="72107"/>
                  </a:lnTo>
                  <a:lnTo>
                    <a:pt x="223555" y="96623"/>
                  </a:lnTo>
                  <a:lnTo>
                    <a:pt x="187863" y="124213"/>
                  </a:lnTo>
                  <a:lnTo>
                    <a:pt x="154685" y="154690"/>
                  </a:lnTo>
                  <a:lnTo>
                    <a:pt x="124209" y="187868"/>
                  </a:lnTo>
                  <a:lnTo>
                    <a:pt x="96620" y="223560"/>
                  </a:lnTo>
                  <a:lnTo>
                    <a:pt x="72104" y="261580"/>
                  </a:lnTo>
                  <a:lnTo>
                    <a:pt x="50849" y="301741"/>
                  </a:lnTo>
                  <a:lnTo>
                    <a:pt x="33040" y="343857"/>
                  </a:lnTo>
                  <a:lnTo>
                    <a:pt x="18865" y="387742"/>
                  </a:lnTo>
                  <a:lnTo>
                    <a:pt x="8508" y="433209"/>
                  </a:lnTo>
                  <a:lnTo>
                    <a:pt x="2158" y="480071"/>
                  </a:lnTo>
                  <a:lnTo>
                    <a:pt x="0" y="528142"/>
                  </a:lnTo>
                  <a:lnTo>
                    <a:pt x="2158" y="576217"/>
                  </a:lnTo>
                  <a:lnTo>
                    <a:pt x="8508" y="623082"/>
                  </a:lnTo>
                  <a:lnTo>
                    <a:pt x="18865" y="668550"/>
                  </a:lnTo>
                  <a:lnTo>
                    <a:pt x="33040" y="712436"/>
                  </a:lnTo>
                  <a:lnTo>
                    <a:pt x="50849" y="754553"/>
                  </a:lnTo>
                  <a:lnTo>
                    <a:pt x="72104" y="794715"/>
                  </a:lnTo>
                  <a:lnTo>
                    <a:pt x="96620" y="832734"/>
                  </a:lnTo>
                  <a:lnTo>
                    <a:pt x="124209" y="868426"/>
                  </a:lnTo>
                  <a:lnTo>
                    <a:pt x="154686" y="901603"/>
                  </a:lnTo>
                  <a:lnTo>
                    <a:pt x="187863" y="932079"/>
                  </a:lnTo>
                  <a:lnTo>
                    <a:pt x="223555" y="959667"/>
                  </a:lnTo>
                  <a:lnTo>
                    <a:pt x="261574" y="984182"/>
                  </a:lnTo>
                  <a:lnTo>
                    <a:pt x="301736" y="1005436"/>
                  </a:lnTo>
                  <a:lnTo>
                    <a:pt x="343852" y="1023244"/>
                  </a:lnTo>
                  <a:lnTo>
                    <a:pt x="387738" y="1037420"/>
                  </a:lnTo>
                  <a:lnTo>
                    <a:pt x="433205" y="1047776"/>
                  </a:lnTo>
                  <a:lnTo>
                    <a:pt x="480069" y="1054126"/>
                  </a:lnTo>
                  <a:lnTo>
                    <a:pt x="528142" y="1056284"/>
                  </a:lnTo>
                  <a:lnTo>
                    <a:pt x="576215" y="1054126"/>
                  </a:lnTo>
                  <a:lnTo>
                    <a:pt x="623078" y="1047776"/>
                  </a:lnTo>
                  <a:lnTo>
                    <a:pt x="668546" y="1037420"/>
                  </a:lnTo>
                  <a:lnTo>
                    <a:pt x="712431" y="1023244"/>
                  </a:lnTo>
                  <a:lnTo>
                    <a:pt x="754548" y="1005436"/>
                  </a:lnTo>
                  <a:lnTo>
                    <a:pt x="794709" y="984182"/>
                  </a:lnTo>
                  <a:lnTo>
                    <a:pt x="832729" y="959667"/>
                  </a:lnTo>
                  <a:lnTo>
                    <a:pt x="868421" y="932079"/>
                  </a:lnTo>
                  <a:lnTo>
                    <a:pt x="901598" y="901603"/>
                  </a:lnTo>
                  <a:lnTo>
                    <a:pt x="932074" y="868426"/>
                  </a:lnTo>
                  <a:lnTo>
                    <a:pt x="959664" y="832734"/>
                  </a:lnTo>
                  <a:lnTo>
                    <a:pt x="984179" y="794715"/>
                  </a:lnTo>
                  <a:lnTo>
                    <a:pt x="1005434" y="754553"/>
                  </a:lnTo>
                  <a:lnTo>
                    <a:pt x="1023243" y="712436"/>
                  </a:lnTo>
                  <a:lnTo>
                    <a:pt x="1037419" y="668550"/>
                  </a:lnTo>
                  <a:lnTo>
                    <a:pt x="1047775" y="623082"/>
                  </a:lnTo>
                  <a:lnTo>
                    <a:pt x="1054126" y="576217"/>
                  </a:lnTo>
                  <a:lnTo>
                    <a:pt x="1056284" y="528142"/>
                  </a:lnTo>
                  <a:lnTo>
                    <a:pt x="1054126" y="480071"/>
                  </a:lnTo>
                  <a:lnTo>
                    <a:pt x="1047775" y="433209"/>
                  </a:lnTo>
                  <a:lnTo>
                    <a:pt x="1037419" y="387742"/>
                  </a:lnTo>
                  <a:lnTo>
                    <a:pt x="1023243" y="343857"/>
                  </a:lnTo>
                  <a:lnTo>
                    <a:pt x="1005434" y="301741"/>
                  </a:lnTo>
                  <a:lnTo>
                    <a:pt x="984179" y="261580"/>
                  </a:lnTo>
                  <a:lnTo>
                    <a:pt x="959664" y="223560"/>
                  </a:lnTo>
                  <a:lnTo>
                    <a:pt x="932074" y="187868"/>
                  </a:lnTo>
                  <a:lnTo>
                    <a:pt x="901598" y="154690"/>
                  </a:lnTo>
                  <a:lnTo>
                    <a:pt x="868421" y="124213"/>
                  </a:lnTo>
                  <a:lnTo>
                    <a:pt x="832729" y="96623"/>
                  </a:lnTo>
                  <a:lnTo>
                    <a:pt x="794709" y="72107"/>
                  </a:lnTo>
                  <a:lnTo>
                    <a:pt x="754548" y="50851"/>
                  </a:lnTo>
                  <a:lnTo>
                    <a:pt x="712431" y="33042"/>
                  </a:lnTo>
                  <a:lnTo>
                    <a:pt x="668546" y="18866"/>
                  </a:lnTo>
                  <a:lnTo>
                    <a:pt x="623078" y="8509"/>
                  </a:lnTo>
                  <a:lnTo>
                    <a:pt x="576215" y="2158"/>
                  </a:lnTo>
                  <a:lnTo>
                    <a:pt x="52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77146" y="4672990"/>
              <a:ext cx="335915" cy="252095"/>
            </a:xfrm>
            <a:custGeom>
              <a:avLst/>
              <a:gdLst/>
              <a:ahLst/>
              <a:cxnLst/>
              <a:rect l="l" t="t" r="r" b="b"/>
              <a:pathLst>
                <a:path w="335914" h="252095">
                  <a:moveTo>
                    <a:pt x="307771" y="27952"/>
                  </a:moveTo>
                  <a:lnTo>
                    <a:pt x="279793" y="27952"/>
                  </a:lnTo>
                  <a:lnTo>
                    <a:pt x="279793" y="0"/>
                  </a:lnTo>
                  <a:lnTo>
                    <a:pt x="223837" y="0"/>
                  </a:lnTo>
                  <a:lnTo>
                    <a:pt x="223837" y="27952"/>
                  </a:lnTo>
                  <a:lnTo>
                    <a:pt x="111925" y="27952"/>
                  </a:lnTo>
                  <a:lnTo>
                    <a:pt x="111925" y="0"/>
                  </a:lnTo>
                  <a:lnTo>
                    <a:pt x="55968" y="0"/>
                  </a:lnTo>
                  <a:lnTo>
                    <a:pt x="55968" y="27952"/>
                  </a:lnTo>
                  <a:lnTo>
                    <a:pt x="27990" y="27952"/>
                  </a:lnTo>
                  <a:lnTo>
                    <a:pt x="27990" y="55956"/>
                  </a:lnTo>
                  <a:lnTo>
                    <a:pt x="307771" y="55956"/>
                  </a:lnTo>
                  <a:lnTo>
                    <a:pt x="307771" y="27952"/>
                  </a:lnTo>
                  <a:close/>
                </a:path>
                <a:path w="335914" h="252095">
                  <a:moveTo>
                    <a:pt x="335749" y="167868"/>
                  </a:moveTo>
                  <a:lnTo>
                    <a:pt x="335064" y="167868"/>
                  </a:lnTo>
                  <a:lnTo>
                    <a:pt x="335064" y="139928"/>
                  </a:lnTo>
                  <a:lnTo>
                    <a:pt x="335064" y="84048"/>
                  </a:lnTo>
                  <a:lnTo>
                    <a:pt x="335064" y="56108"/>
                  </a:lnTo>
                  <a:lnTo>
                    <a:pt x="307784" y="56108"/>
                  </a:lnTo>
                  <a:lnTo>
                    <a:pt x="307784" y="84048"/>
                  </a:lnTo>
                  <a:lnTo>
                    <a:pt x="307784" y="139928"/>
                  </a:lnTo>
                  <a:lnTo>
                    <a:pt x="279781" y="139928"/>
                  </a:lnTo>
                  <a:lnTo>
                    <a:pt x="279781" y="167868"/>
                  </a:lnTo>
                  <a:lnTo>
                    <a:pt x="251802" y="167868"/>
                  </a:lnTo>
                  <a:lnTo>
                    <a:pt x="251802" y="139928"/>
                  </a:lnTo>
                  <a:lnTo>
                    <a:pt x="279781" y="139928"/>
                  </a:lnTo>
                  <a:lnTo>
                    <a:pt x="279781" y="84048"/>
                  </a:lnTo>
                  <a:lnTo>
                    <a:pt x="307784" y="84048"/>
                  </a:lnTo>
                  <a:lnTo>
                    <a:pt x="307784" y="56108"/>
                  </a:lnTo>
                  <a:lnTo>
                    <a:pt x="0" y="56108"/>
                  </a:lnTo>
                  <a:lnTo>
                    <a:pt x="0" y="84048"/>
                  </a:lnTo>
                  <a:lnTo>
                    <a:pt x="0" y="139928"/>
                  </a:lnTo>
                  <a:lnTo>
                    <a:pt x="0" y="167868"/>
                  </a:lnTo>
                  <a:lnTo>
                    <a:pt x="0" y="195808"/>
                  </a:lnTo>
                  <a:lnTo>
                    <a:pt x="12" y="223748"/>
                  </a:lnTo>
                  <a:lnTo>
                    <a:pt x="12" y="251688"/>
                  </a:lnTo>
                  <a:lnTo>
                    <a:pt x="55968" y="251688"/>
                  </a:lnTo>
                  <a:lnTo>
                    <a:pt x="55968" y="223748"/>
                  </a:lnTo>
                  <a:lnTo>
                    <a:pt x="83947" y="223748"/>
                  </a:lnTo>
                  <a:lnTo>
                    <a:pt x="83947" y="195808"/>
                  </a:lnTo>
                  <a:lnTo>
                    <a:pt x="251815" y="195808"/>
                  </a:lnTo>
                  <a:lnTo>
                    <a:pt x="251815" y="223748"/>
                  </a:lnTo>
                  <a:lnTo>
                    <a:pt x="279793" y="223748"/>
                  </a:lnTo>
                  <a:lnTo>
                    <a:pt x="279793" y="251688"/>
                  </a:lnTo>
                  <a:lnTo>
                    <a:pt x="335749" y="251688"/>
                  </a:lnTo>
                  <a:lnTo>
                    <a:pt x="335749" y="223748"/>
                  </a:lnTo>
                  <a:lnTo>
                    <a:pt x="335749" y="195808"/>
                  </a:lnTo>
                  <a:lnTo>
                    <a:pt x="335749" y="167868"/>
                  </a:lnTo>
                  <a:close/>
                </a:path>
              </a:pathLst>
            </a:custGeom>
            <a:solidFill>
              <a:srgbClr val="784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314330" y="7211405"/>
            <a:ext cx="163830" cy="142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00" spc="-45" dirty="0">
                <a:latin typeface="Arial"/>
                <a:cs typeface="Arial"/>
              </a:rPr>
              <a:t>13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00" y="7224105"/>
            <a:ext cx="9990455" cy="2349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904730">
              <a:lnSpc>
                <a:spcPct val="100000"/>
              </a:lnSpc>
              <a:spcBef>
                <a:spcPts val="35"/>
              </a:spcBef>
            </a:pPr>
            <a:r>
              <a:rPr sz="700" spc="-60" dirty="0">
                <a:latin typeface="Arial"/>
                <a:cs typeface="Arial"/>
              </a:rPr>
              <a:t>19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25" dirty="0">
                <a:latin typeface="Arial"/>
                <a:cs typeface="Arial"/>
              </a:rPr>
              <a:t>Granie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na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ekranie.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Młodzież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0" dirty="0">
                <a:latin typeface="Arial"/>
                <a:cs typeface="Arial"/>
              </a:rPr>
              <a:t>w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-15" dirty="0">
                <a:latin typeface="Arial"/>
                <a:cs typeface="Arial"/>
              </a:rPr>
              <a:t>świecie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gier</a:t>
            </a:r>
            <a:r>
              <a:rPr sz="700" spc="-45" dirty="0">
                <a:latin typeface="Arial"/>
                <a:cs typeface="Arial"/>
              </a:rPr>
              <a:t> </a:t>
            </a:r>
            <a:r>
              <a:rPr sz="700" spc="5" dirty="0">
                <a:latin typeface="Arial"/>
                <a:cs typeface="Arial"/>
              </a:rPr>
              <a:t>cyfrowych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456349" y="7263815"/>
              <a:ext cx="9808210" cy="48260"/>
            </a:xfrm>
            <a:custGeom>
              <a:avLst/>
              <a:gdLst/>
              <a:ahLst/>
              <a:cxnLst/>
              <a:rect l="l" t="t" r="r" b="b"/>
              <a:pathLst>
                <a:path w="9808210" h="48259">
                  <a:moveTo>
                    <a:pt x="0" y="47650"/>
                  </a:moveTo>
                  <a:lnTo>
                    <a:pt x="9807651" y="47650"/>
                  </a:lnTo>
                  <a:lnTo>
                    <a:pt x="9807651" y="0"/>
                  </a:lnTo>
                  <a:lnTo>
                    <a:pt x="0" y="0"/>
                  </a:lnTo>
                  <a:lnTo>
                    <a:pt x="0" y="47650"/>
                  </a:lnTo>
                  <a:close/>
                </a:path>
              </a:pathLst>
            </a:custGeom>
            <a:ln w="6349">
              <a:solidFill>
                <a:srgbClr val="AEC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0692003" cy="75599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2300" y="1234160"/>
            <a:ext cx="8278495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</a:pP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„Ale skąd mogę wiedzieć </a:t>
            </a:r>
            <a:r>
              <a:rPr lang="pl-PL" sz="4600" spc="420" dirty="0" smtClean="0">
                <a:solidFill>
                  <a:srgbClr val="AECA35"/>
                </a:solidFill>
                <a:latin typeface="Arial"/>
                <a:cs typeface="Arial"/>
              </a:rPr>
              <a:t>czy </a:t>
            </a:r>
            <a:r>
              <a:rPr lang="pl-PL" sz="4600" spc="420" dirty="0" smtClean="0">
                <a:solidFill>
                  <a:srgbClr val="AECA35"/>
                </a:solidFill>
                <a:latin typeface="Arial"/>
                <a:cs typeface="Arial"/>
              </a:rPr>
              <a:t>nadużywam grania</a:t>
            </a:r>
            <a:r>
              <a:rPr lang="pl-PL" sz="4600" spc="420" dirty="0" smtClean="0">
                <a:solidFill>
                  <a:srgbClr val="FFFFFF"/>
                </a:solidFill>
                <a:latin typeface="Arial"/>
                <a:cs typeface="Arial"/>
              </a:rPr>
              <a:t>?”</a:t>
            </a:r>
            <a:endParaRPr sz="4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00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349" y="7262837"/>
            <a:ext cx="2943225" cy="50165"/>
          </a:xfrm>
          <a:custGeom>
            <a:avLst/>
            <a:gdLst/>
            <a:ahLst/>
            <a:cxnLst/>
            <a:rect l="l" t="t" r="r" b="b"/>
            <a:pathLst>
              <a:path w="2943225" h="50165">
                <a:moveTo>
                  <a:pt x="2943212" y="0"/>
                </a:moveTo>
                <a:lnTo>
                  <a:pt x="0" y="0"/>
                </a:lnTo>
                <a:lnTo>
                  <a:pt x="0" y="49606"/>
                </a:lnTo>
                <a:lnTo>
                  <a:pt x="2943212" y="49606"/>
                </a:lnTo>
                <a:lnTo>
                  <a:pt x="2943212" y="0"/>
                </a:lnTo>
                <a:close/>
              </a:path>
            </a:pathLst>
          </a:custGeom>
          <a:solidFill>
            <a:srgbClr val="AEC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960" y="368706"/>
            <a:ext cx="9011139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ts val="4320"/>
              </a:lnSpc>
              <a:spcBef>
                <a:spcPts val="100"/>
              </a:spcBef>
            </a:pPr>
            <a:r>
              <a:rPr lang="pl-PL" spc="155" dirty="0" smtClean="0"/>
              <a:t>Po czym poznać, że mamy problem z graniem?</a:t>
            </a:r>
            <a:endParaRPr spc="-245" dirty="0">
              <a:solidFill>
                <a:srgbClr val="AECA35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299" y="253060"/>
            <a:ext cx="10018909" cy="1318565"/>
          </a:xfrm>
          <a:custGeom>
            <a:avLst/>
            <a:gdLst/>
            <a:ahLst/>
            <a:cxnLst/>
            <a:rect l="l" t="t" r="r" b="b"/>
            <a:pathLst>
              <a:path w="10043160" h="1647825">
                <a:moveTo>
                  <a:pt x="0" y="1647748"/>
                </a:moveTo>
                <a:lnTo>
                  <a:pt x="0" y="0"/>
                </a:lnTo>
                <a:lnTo>
                  <a:pt x="10042944" y="0"/>
                </a:lnTo>
              </a:path>
            </a:pathLst>
          </a:custGeom>
          <a:ln w="38100">
            <a:solidFill>
              <a:srgbClr val="AEC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5700" y="2790825"/>
            <a:ext cx="6553200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Zaabsorbowanie lub obsesja na punkcie gier internetowych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Objawy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odstawienne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gdy osoba nie gra w gry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internetowe robi się nerwowa, a nawet agresywna.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tolerancji.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Próby powstrzymania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się lub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ograniczania grania kończą się niepowodzeniem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Tracimy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zainteresowanie innymi aktywnościami życiowymi, takimi jak hobby.</a:t>
            </a: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Nadużywamy gier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internetowych, nawet wiedząc, jak bardzo negatywnie wpływają one na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nas.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Kłamiemy innym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na temat czasu spędzonego na graniu w gry internetowe.</a:t>
            </a: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Uzywamy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gier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internetowych w celu złagodzenia niepokoju lub poczucia winy – jest to sposób na ucieczkę.</a:t>
            </a: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Tracimy lub narażamy 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stratę związek lub okazję na związek z inną osobą ze względu na gry internetowe.</a:t>
            </a:r>
          </a:p>
          <a:p>
            <a:pPr marL="171450" indent="-171450">
              <a:lnSpc>
                <a:spcPct val="150000"/>
              </a:lnSpc>
              <a:buClr>
                <a:srgbClr val="AECA35"/>
              </a:buClr>
              <a:buFont typeface="Wingdings" panose="05000000000000000000" pitchFamily="2" charset="2"/>
              <a:buChar char="§"/>
            </a:pP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Imersja.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object 7"/>
          <p:cNvSpPr/>
          <p:nvPr/>
        </p:nvSpPr>
        <p:spPr>
          <a:xfrm>
            <a:off x="8775700" y="5610225"/>
            <a:ext cx="786295" cy="792467"/>
          </a:xfrm>
          <a:custGeom>
            <a:avLst/>
            <a:gdLst/>
            <a:ahLst/>
            <a:cxnLst/>
            <a:rect l="l" t="t" r="r" b="b"/>
            <a:pathLst>
              <a:path w="365125" h="364489">
                <a:moveTo>
                  <a:pt x="364515" y="101600"/>
                </a:moveTo>
                <a:lnTo>
                  <a:pt x="332295" y="101600"/>
                </a:lnTo>
                <a:lnTo>
                  <a:pt x="332295" y="135890"/>
                </a:lnTo>
                <a:lnTo>
                  <a:pt x="332295" y="198120"/>
                </a:lnTo>
                <a:lnTo>
                  <a:pt x="300799" y="198120"/>
                </a:lnTo>
                <a:lnTo>
                  <a:pt x="300799" y="229870"/>
                </a:lnTo>
                <a:lnTo>
                  <a:pt x="269316" y="229870"/>
                </a:lnTo>
                <a:lnTo>
                  <a:pt x="269316" y="198120"/>
                </a:lnTo>
                <a:lnTo>
                  <a:pt x="300799" y="198120"/>
                </a:lnTo>
                <a:lnTo>
                  <a:pt x="300799" y="135890"/>
                </a:lnTo>
                <a:lnTo>
                  <a:pt x="332295" y="135890"/>
                </a:lnTo>
                <a:lnTo>
                  <a:pt x="332295" y="101600"/>
                </a:lnTo>
                <a:lnTo>
                  <a:pt x="263232" y="101600"/>
                </a:lnTo>
                <a:lnTo>
                  <a:pt x="263232" y="0"/>
                </a:lnTo>
                <a:lnTo>
                  <a:pt x="101231" y="0"/>
                </a:lnTo>
                <a:lnTo>
                  <a:pt x="101231" y="101600"/>
                </a:lnTo>
                <a:lnTo>
                  <a:pt x="0" y="101600"/>
                </a:lnTo>
                <a:lnTo>
                  <a:pt x="0" y="135890"/>
                </a:lnTo>
                <a:lnTo>
                  <a:pt x="0" y="198120"/>
                </a:lnTo>
                <a:lnTo>
                  <a:pt x="0" y="229870"/>
                </a:lnTo>
                <a:lnTo>
                  <a:pt x="0" y="264160"/>
                </a:lnTo>
                <a:lnTo>
                  <a:pt x="101231" y="264160"/>
                </a:lnTo>
                <a:lnTo>
                  <a:pt x="101231" y="364490"/>
                </a:lnTo>
                <a:lnTo>
                  <a:pt x="263232" y="364490"/>
                </a:lnTo>
                <a:lnTo>
                  <a:pt x="263232" y="264160"/>
                </a:lnTo>
                <a:lnTo>
                  <a:pt x="364515" y="264160"/>
                </a:lnTo>
                <a:lnTo>
                  <a:pt x="364515" y="229870"/>
                </a:lnTo>
                <a:lnTo>
                  <a:pt x="364515" y="198120"/>
                </a:lnTo>
                <a:lnTo>
                  <a:pt x="364515" y="135890"/>
                </a:lnTo>
                <a:lnTo>
                  <a:pt x="364515" y="101600"/>
                </a:lnTo>
                <a:close/>
              </a:path>
            </a:pathLst>
          </a:custGeom>
          <a:solidFill>
            <a:srgbClr val="78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4330" y="7211405"/>
            <a:ext cx="163830" cy="142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700" spc="-45" dirty="0">
                <a:latin typeface="Arial"/>
                <a:cs typeface="Arial"/>
              </a:rPr>
              <a:t>14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Granie </a:t>
            </a:r>
            <a:r>
              <a:rPr spc="-20" dirty="0"/>
              <a:t>na </a:t>
            </a:r>
            <a:r>
              <a:rPr spc="-15" dirty="0"/>
              <a:t>ekranie. </a:t>
            </a:r>
            <a:r>
              <a:rPr spc="-5" dirty="0"/>
              <a:t>Młodzież </a:t>
            </a:r>
            <a:r>
              <a:rPr spc="50" dirty="0"/>
              <a:t>w</a:t>
            </a:r>
            <a:r>
              <a:rPr spc="-135" dirty="0"/>
              <a:t> </a:t>
            </a:r>
            <a:r>
              <a:rPr spc="-15" dirty="0"/>
              <a:t>świecie </a:t>
            </a:r>
            <a:r>
              <a:rPr spc="-5" dirty="0"/>
              <a:t>gier </a:t>
            </a:r>
            <a:r>
              <a:rPr spc="5" dirty="0"/>
              <a:t>cyfrowych</a:t>
            </a:r>
          </a:p>
        </p:txBody>
      </p:sp>
    </p:spTree>
    <p:extLst>
      <p:ext uri="{BB962C8B-B14F-4D97-AF65-F5344CB8AC3E}">
        <p14:creationId xmlns:p14="http://schemas.microsoft.com/office/powerpoint/2010/main" val="226643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</TotalTime>
  <Words>779</Words>
  <Application>Microsoft Office PowerPoint</Application>
  <PresentationFormat>Custom</PresentationFormat>
  <Paragraphs>126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Office Theme</vt:lpstr>
      <vt:lpstr>Granie  na ekranie</vt:lpstr>
      <vt:lpstr>Plan spotkania</vt:lpstr>
      <vt:lpstr>Dlaczego zajęliśmy się grami?</vt:lpstr>
      <vt:lpstr>_na początek sprawdźmy się :-)  Link do quizu:  https://dbamomojzasieg.pl/testy/index.php/456621?lang=pl </vt:lpstr>
      <vt:lpstr>Ogólnopolskie badanie „Granie na ekranie”   Podsumowanie wyników</vt:lpstr>
      <vt:lpstr>Kilka liczb na początek:</vt:lpstr>
      <vt:lpstr>Kilka liczb na początek:</vt:lpstr>
      <vt:lpstr>PowerPoint Presentation</vt:lpstr>
      <vt:lpstr>Po czym poznać, że mamy problem z graniem?</vt:lpstr>
      <vt:lpstr>PowerPoint Presentation</vt:lpstr>
      <vt:lpstr>PowerPoint Presentation</vt:lpstr>
      <vt:lpstr>Mieć świadomość możliwych negatywnych konsekwencji, ale…</vt:lpstr>
      <vt:lpstr>PowerPoint Presentation</vt:lpstr>
      <vt:lpstr>PowerPoint Presentation</vt:lpstr>
      <vt:lpstr>Co zrobić, aby nauczyć się dobrze grać?  Link do materiału wideo: https://www.youtube.com/watch?v=OuEpV7fvxO4&amp;t=2s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GrAnie nA ekrAnie</dc:title>
  <dc:creator>Magda Bi</dc:creator>
  <cp:lastModifiedBy>Magda Bigaj</cp:lastModifiedBy>
  <cp:revision>38</cp:revision>
  <dcterms:created xsi:type="dcterms:W3CDTF">2021-05-05T20:59:29Z</dcterms:created>
  <dcterms:modified xsi:type="dcterms:W3CDTF">2021-06-02T15:37:22Z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2021-05-05T00:00:00Z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2021-05-05T00:00:00Z</vt:filetime>
  </property>
</Properties>
</file>