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CE91-E1E1-4300-85F2-1D79C29BC01C}" type="datetimeFigureOut">
              <a:rPr lang="pl-PL" smtClean="0"/>
              <a:pPr/>
              <a:t>2019-04-29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AA72-53D1-4686-86CF-F7C059A0AC3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 </a:t>
            </a:r>
            <a:r>
              <a:rPr lang="pl-PL" sz="3100" dirty="0"/>
              <a:t>Szkoła Podstawowa im.  Ignacego Krasickiego   </a:t>
            </a:r>
            <a:br>
              <a:rPr lang="pl-PL" sz="3100" dirty="0"/>
            </a:br>
            <a:r>
              <a:rPr lang="pl-PL" sz="3100" dirty="0"/>
              <a:t> </a:t>
            </a:r>
            <a:r>
              <a:rPr lang="pl-PL" sz="3100" dirty="0" smtClean="0"/>
              <a:t> </a:t>
            </a:r>
            <a:r>
              <a:rPr lang="pl-PL" sz="3100" dirty="0"/>
              <a:t>w Straszynie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2771800" y="1600200"/>
            <a:ext cx="5915000" cy="4525963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solidFill>
                  <a:srgbClr val="C00000"/>
                </a:solidFill>
              </a:rPr>
              <a:t>                       </a:t>
            </a:r>
            <a:r>
              <a:rPr lang="pl-PL" sz="2600" dirty="0" smtClean="0">
                <a:solidFill>
                  <a:srgbClr val="C00000"/>
                </a:solidFill>
              </a:rPr>
              <a:t> OGŁASZA</a:t>
            </a:r>
            <a:r>
              <a:rPr lang="pl-PL" sz="2600" b="1" dirty="0" smtClean="0">
                <a:solidFill>
                  <a:srgbClr val="C00000"/>
                </a:solidFill>
              </a:rPr>
              <a:t>                 </a:t>
            </a:r>
          </a:p>
          <a:p>
            <a:pPr>
              <a:buNone/>
            </a:pPr>
            <a:r>
              <a:rPr lang="pl-PL" b="1" dirty="0" smtClean="0">
                <a:solidFill>
                  <a:srgbClr val="C00000"/>
                </a:solidFill>
              </a:rPr>
              <a:t>  </a:t>
            </a:r>
            <a:r>
              <a:rPr lang="pl-PL" sz="2600" b="1" dirty="0" smtClean="0">
                <a:solidFill>
                  <a:srgbClr val="C00000"/>
                </a:solidFill>
              </a:rPr>
              <a:t>SZKOLNY   KONKURS   FOTOGRAFICZNY</a:t>
            </a:r>
            <a:endParaRPr lang="pl-PL" sz="2600" dirty="0">
              <a:solidFill>
                <a:srgbClr val="C00000"/>
              </a:solidFill>
            </a:endParaRP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>
                <a:solidFill>
                  <a:srgbClr val="002060"/>
                </a:solidFill>
              </a:rPr>
              <a:t>    </a:t>
            </a:r>
            <a:r>
              <a:rPr lang="pl-PL" smtClean="0">
                <a:solidFill>
                  <a:srgbClr val="002060"/>
                </a:solidFill>
              </a:rPr>
              <a:t>  </a:t>
            </a:r>
            <a:r>
              <a:rPr lang="pl-PL" sz="3600" dirty="0">
                <a:solidFill>
                  <a:srgbClr val="002060"/>
                </a:solidFill>
              </a:rPr>
              <a:t>„</a:t>
            </a:r>
            <a:r>
              <a:rPr lang="pl-PL" sz="3600" b="1" dirty="0">
                <a:solidFill>
                  <a:srgbClr val="002060"/>
                </a:solidFill>
              </a:rPr>
              <a:t>Barwy i kształty natury</a:t>
            </a:r>
            <a:r>
              <a:rPr lang="pl-PL" sz="3600" dirty="0">
                <a:solidFill>
                  <a:srgbClr val="002060"/>
                </a:solidFill>
              </a:rPr>
              <a:t>”</a:t>
            </a:r>
          </a:p>
          <a:p>
            <a:endParaRPr lang="pl-PL" dirty="0"/>
          </a:p>
        </p:txBody>
      </p:sp>
      <p:pic>
        <p:nvPicPr>
          <p:cNvPr id="1026" name="Picture 2" descr="C:\Users\Toshiba\Desktop\,\Mamy\images (1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2448272" cy="2000250"/>
          </a:xfrm>
          <a:prstGeom prst="rect">
            <a:avLst/>
          </a:prstGeom>
          <a:noFill/>
        </p:spPr>
      </p:pic>
      <p:pic>
        <p:nvPicPr>
          <p:cNvPr id="1027" name="Picture 3" descr="C:\Users\Toshiba\Desktop\,\Mamy\images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05064"/>
            <a:ext cx="2381250" cy="192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Szkoła Podstawowa im.  Ignacego Krasickiego      w Straszynie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Szkoła Podstawowa im.  Ignacego Krasickiego      w Straszynie</dc:title>
  <dc:creator>Toshiba</dc:creator>
  <cp:lastModifiedBy>Toshiba</cp:lastModifiedBy>
  <cp:revision>2</cp:revision>
  <dcterms:created xsi:type="dcterms:W3CDTF">2019-04-29T17:53:06Z</dcterms:created>
  <dcterms:modified xsi:type="dcterms:W3CDTF">2019-04-29T18:03:09Z</dcterms:modified>
</cp:coreProperties>
</file>